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4.xml" ContentType="application/vnd.openxmlformats-officedocument.presentationml.notesSlide+xml"/>
  <Override PartName="/ppt/ink/ink22.xml" ContentType="application/inkml+xml"/>
  <Override PartName="/ppt/notesSlides/notesSlide5.xml" ContentType="application/vnd.openxmlformats-officedocument.presentationml.notesSlide+xml"/>
  <Override PartName="/ppt/ink/ink23.xml" ContentType="application/inkml+xml"/>
  <Override PartName="/ppt/ink/ink24.xml" ContentType="application/inkml+xml"/>
  <Override PartName="/ppt/notesSlides/notesSlide6.xml" ContentType="application/vnd.openxmlformats-officedocument.presentationml.notesSlide+xml"/>
  <Override PartName="/ppt/ink/ink25.xml" ContentType="application/inkml+xml"/>
  <Override PartName="/ppt/notesSlides/notesSlide7.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537" r:id="rId2"/>
    <p:sldId id="538" r:id="rId3"/>
    <p:sldId id="539" r:id="rId4"/>
    <p:sldId id="540" r:id="rId5"/>
    <p:sldId id="598" r:id="rId6"/>
    <p:sldId id="541" r:id="rId7"/>
    <p:sldId id="599" r:id="rId8"/>
    <p:sldId id="545" r:id="rId9"/>
    <p:sldId id="600" r:id="rId10"/>
    <p:sldId id="551" r:id="rId11"/>
    <p:sldId id="258" r:id="rId12"/>
    <p:sldId id="558" r:id="rId13"/>
    <p:sldId id="559" r:id="rId14"/>
    <p:sldId id="263" r:id="rId15"/>
    <p:sldId id="264" r:id="rId16"/>
    <p:sldId id="571" r:id="rId17"/>
    <p:sldId id="570" r:id="rId18"/>
    <p:sldId id="560" r:id="rId19"/>
    <p:sldId id="553" r:id="rId20"/>
    <p:sldId id="554" r:id="rId21"/>
    <p:sldId id="555" r:id="rId22"/>
    <p:sldId id="556" r:id="rId23"/>
    <p:sldId id="557" r:id="rId24"/>
    <p:sldId id="601" r:id="rId25"/>
    <p:sldId id="265" r:id="rId26"/>
    <p:sldId id="267" r:id="rId27"/>
    <p:sldId id="268" r:id="rId28"/>
    <p:sldId id="269" r:id="rId29"/>
    <p:sldId id="266" r:id="rId30"/>
    <p:sldId id="536" r:id="rId31"/>
    <p:sldId id="535" r:id="rId32"/>
    <p:sldId id="511" r:id="rId33"/>
    <p:sldId id="270" r:id="rId34"/>
    <p:sldId id="272" r:id="rId35"/>
    <p:sldId id="274" r:id="rId36"/>
    <p:sldId id="543" r:id="rId37"/>
    <p:sldId id="544" r:id="rId38"/>
    <p:sldId id="572" r:id="rId39"/>
    <p:sldId id="573" r:id="rId40"/>
    <p:sldId id="574" r:id="rId41"/>
    <p:sldId id="561" r:id="rId42"/>
    <p:sldId id="562" r:id="rId43"/>
    <p:sldId id="563" r:id="rId44"/>
    <p:sldId id="564" r:id="rId45"/>
    <p:sldId id="565" r:id="rId46"/>
    <p:sldId id="566" r:id="rId47"/>
    <p:sldId id="567" r:id="rId48"/>
    <p:sldId id="568" r:id="rId49"/>
    <p:sldId id="516" r:id="rId50"/>
    <p:sldId id="596" r:id="rId51"/>
    <p:sldId id="575" r:id="rId52"/>
    <p:sldId id="576" r:id="rId53"/>
    <p:sldId id="577" r:id="rId54"/>
    <p:sldId id="578" r:id="rId55"/>
    <p:sldId id="579" r:id="rId56"/>
    <p:sldId id="580" r:id="rId57"/>
    <p:sldId id="581" r:id="rId58"/>
    <p:sldId id="582" r:id="rId59"/>
    <p:sldId id="583" r:id="rId60"/>
    <p:sldId id="584" r:id="rId61"/>
    <p:sldId id="585" r:id="rId62"/>
    <p:sldId id="586" r:id="rId63"/>
    <p:sldId id="587" r:id="rId64"/>
    <p:sldId id="588" r:id="rId65"/>
    <p:sldId id="589" r:id="rId66"/>
    <p:sldId id="590" r:id="rId67"/>
    <p:sldId id="591" r:id="rId68"/>
    <p:sldId id="592" r:id="rId69"/>
    <p:sldId id="593" r:id="rId70"/>
    <p:sldId id="594" r:id="rId71"/>
    <p:sldId id="595" r:id="rId72"/>
    <p:sldId id="597" r:id="rId73"/>
    <p:sldId id="54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422" y="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45.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4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45.wmf"/><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44.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7:05.241"/>
    </inkml:context>
    <inkml:brush xml:id="br0">
      <inkml:brushProperty name="width" value="0.05292" units="cm"/>
      <inkml:brushProperty name="height" value="0.05292" units="cm"/>
      <inkml:brushProperty name="color" value="#FF0000"/>
    </inkml:brush>
  </inkml:definitions>
  <inkml:trace contextRef="#ctx0" brushRef="#br0">16024 10096 0,'0'24'156,"0"1"-156,0 0 15,0 0 1,0 24 0,0-24-16,-25 0 15,25 0 1,0 0 0,0-1-16,0 1 31,-24 0 16,24 0-47,0 0 15,0-1 1,0 1 0,0 0-1,0 0 1,0 0-16,0-1 15,0 1-15,-25 25 16,0-1 0,0 26-1,25-50-15,-25-1 16,25 1-16,0 25 16,0-25-1,0 24-15,0 1 16,-24-25-1,24 24-15,0 1 16,0-25-16,-25 49 16,25-24-16,0-1 15,-25-24-15,25 25 16,0-1-16,0 1 16,-25-25-16,25 0 15,0-1-15,0 26 16,0-25-1,0 0 1,0-1-16,-25 26 16,25-25-1,0 0 1,0-1-16,0 1 16,0 25-1,0-25 16,0-1-15,0 1 0,0 0-16,0 0 31,0 0-31,0-1 16,0 1-1,0 0-15,0 0 16,25 25-16,-25-26 15,0 1 17,0 0-17,25 25-15,-25-26 16,0 1 0,0 0-16,0 0 15,0 0-15,0 24 16,25-24-1,-25 0-15,0 24 16,0-24-16,0 25 16,0-25-16,0-1 15,0 26-15,0-25 16,0 24 0,25-24-16,-25 0 15,0 25-15,0-1 16,0 1-16,0-25 15,24 24-15,-24-24 16,0 0-16,0 49 16,0-49-16,0 0 15,0 25-15,0-1 16,0-24 0,0 0-16,0 0 31,0-1-16,0 1 17,0 0 15,0 0 46,0 0 64,0-75-111,0 25-30</inkml:trace>
  <inkml:trace contextRef="#ctx0" brushRef="#br0" timeOffset="1319.7838">15826 10641 0,'-25'0'47,"0"0"-31,0 0-1,1 0 1,-1 0-16,-25 0 0,0 0 16,26 0-1,-76 0-15,1 0 16,0 0-16,-50 25 16,0-25-16,25 25 15,25-25-15,-25 0 16,25 0-16,0 0 15,-1 0-15,51 0 16,24 0 187</inkml:trace>
  <inkml:trace contextRef="#ctx0" brushRef="#br0" timeOffset="2318.7805">14387 10294 0,'-25'25'47,"25"0"-32,-49-1-15,49 1 16,-25-25-1,-25 50-15,25-25 16,-24 24-16,-1-24 16,1 25-16,24-50 15,-25 24-15,1 1 16,-1 0-16,25 0 16,25 0-1,0-1 16,0 1 110,25-25-141,0 25 16,0-25-16,49 0 15,-49 50 1,74-50-16,-74 0 16,49 24-16,25-24 15,-24 25-15,24-25 16,-24 25-16,-26-25 15,-24 0-15,-25 25 16,25-25-16,0 25 78</inkml:trace>
  <inkml:trace contextRef="#ctx0" brushRef="#br0" timeOffset="4943.8534">15900 13171 0,'50'0'156,"-25"0"-156,49 0 16,0 0-16,1 0 15,-1 0-15,-49 0 16,25 0-16,-26 0 16,51 0-16,-50 0 15,-1 0 1,1 0-16,25 25 16,-25-25-16,-1 0 15,-24 25-15,50-25 16,25 25-16,-26-25 15,26 0-15,-26 0 16,1 0-16,24 25 16,25-25-16,-24 0 15,24 0-15,-25 0 16,-49 0-16</inkml:trace>
  <inkml:trace contextRef="#ctx0" brushRef="#br0" timeOffset="6081.8909">17140 12874 0,'25'0'46,"0"24"-30,25-24-16,-26 25 31,1-25-15,0 25-16,-25 0 16,25-25-16,-25 25 15,25-1-15,-1-24 16,1 25-1,-25 0 1,25 0 15,-25 0 47,0-1-62,0 1 15,0 0-15,0 0-16,-25 25 16,0-50-1,25 24 1,-24 1-1,-1-25-15,25 50 16,0-25-16,-25-25 16,-25 24-16,1-24 15,-26 75-15,1-50 16,49 24-16,0-24 16,1 0-1,24 0-15,-25-1 63,0-24-48,25 25 1,0 0-16,-25-25 16,0 0-16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1:32.807"/>
    </inkml:context>
    <inkml:brush xml:id="br0">
      <inkml:brushProperty name="width" value="0.05292" units="cm"/>
      <inkml:brushProperty name="height" value="0.05292" units="cm"/>
      <inkml:brushProperty name="color" value="#FF0000"/>
    </inkml:brush>
  </inkml:definitions>
  <inkml:trace contextRef="#ctx0" brushRef="#br0">13072 11956 0,'50'0'218,"-25"0"-202,0 0-16,49 25 16,-49-25-16,0 0 31,-1 0-31,1 0 15,25 24 1,-50 1 0,25-25-16,-1 0 15,1 0-15,0 0 16,25 0 0,24 0-1,-49 0 16,0 0 1,0 0-32,-1 0 15,26 0 17,0 0-32,-26 0 15,1 0 1,0 0-16,0 0 15,0 0 17,24 0-32,-24 0 15,25 0 1,-26 0 15,26 0-31,-25 0 31,0 0-15,-1 0-16,1 0 16,0 0-1,0 0 1,0 0 0,-1 0 62,1 0-63</inkml:trace>
  <inkml:trace contextRef="#ctx0" brushRef="#br0" timeOffset="8814.5854">1389 12353 0,'-24'25'31,"24"-1"-16,0 1-15,0 0 16,0 25 0,0-26-16,0 26 15,0 0-15,24-26 16,1-24-16,-25 50 16,25 0-16,0 24 15,0-74 1,49 50-16,-24-1 15,-50-24 1,24 0-16,1-25 16,0 25-16,25-25 15,-26 24-15,1-24 16,25 0-16,-25 0 16,24 0-16,-24 0 15,0 0 1,74 0-16,-49 0 15,-1 0-15,51 0 16,-76 0 0,1 0-1,0 0 95,0-24-63,0 24-47,-1 0 15,1-25 1,0 0-1,0 0 1,0 25 0,24 0-1,-49-25 1,50 1 0,-25 24-1,-1 0 16</inkml:trace>
  <inkml:trace contextRef="#ctx0" brushRef="#br0" timeOffset="10396.0246">2382 12725 0,'0'25'94,"24"-25"-94,26 24 15,-25-24 1,0 0-1,-1 0-15,1 25 188,-25 0-172,0 0-1,25 0 1,-25-1-1,0 1 17,25-25-17,24 50 1,-24-1 0,0-49 15,-25 25 47,0 0 156,-50 0-202,26 0-32,-51-1 15,1 1 1,24 0-16,1 0 15,24-25 1,0 0-16,-25 25 16,26-25-16,-26 25 78,50-1-63,-50-24-15,50 25 16,-49 0-16,24-25 16</inkml:trace>
  <inkml:trace contextRef="#ctx0" brushRef="#br0" timeOffset="40388.0488">11361 14114 0,'25'0'282,"24"0"-282,75 0 15,0 0-15,25 0 16,0 0-16,25 0 15,-50 0-15,-50 0 16,-24 0 0,-1 0-16,-24 0 15,50 0-15,-1 0 16,0 0-16,26 0 16,-51 0-1,1-25 282,-25 25-281,-1 0-16,1 0 15,-25-25-15,25 25 16,0 0 0</inkml:trace>
  <inkml:trace contextRef="#ctx0" brushRef="#br0" timeOffset="68053.4666">19968 15850 0,'0'25'141,"25"25"-141,25-1 16,-26-49-16,-24 25 15,25-25-15,0 0 31,0 25-31,24 0 16,-24-1-16,25-24 16,-1 0-1,1 0 1,-25 0 0,24 0-16,1 0 15,0 0 1,-1 0-1,1 0-15,-25 0 16,-25-24 0,24 24-1,1 0 1,0 0 0,0-25-16</inkml:trace>
  <inkml:trace contextRef="#ctx0" brushRef="#br0" timeOffset="71320.4357">3845 15825 0,'25'0'110,"0"0"-95,-1 25-15,-24 25 16,25-25-16,0-1 16,0 26-1,0 0-15,-25-26 16,25 1-16,-1 0 16,26 0-16,-25-25 31,-25 25-16,49-1-15,1 1 16,24 25-16,-24-25 16,-25-1-16,49 1 15,1 0-15,-26 0 16,26 0-16,-1 24 16,25-24-16,-24 0 15,-1 0-15,25 0 16,-74-1-16,25-24 15,-1 0-15,1 0 16,0 0-16,-1 25 16,1-25-16,24 25 15,-49-25-15,49 0 16,1 25-16,-1-25 16,25 0-16,1 0 15,-1 0-15,25 0 16,0 0-1,-25 0-15,50 0 16,0 0-16,-25 0 16,25 0-16,-25 0 15,-25 0-15,25 0 16,-25 0-16,0 0 16,1 0-16,-26 0 15,-24 0-15,24 0 16,-24 0-16,24 0 15,-24 0-15,24 0 16,25 0-16,-24 0 16,-1 0-16,1 0 15,24 0-15,-25 0 16,-24 0-16,49 0 16,-25 0-16,26-25 15,-26 25-15,0-25 16,-24 25-16,24-25 15,-24 25-15,24-24 16,-49 24-16,25 0 31,-25 0 16,0-25-31,-1 0-16,1 0 15,25 0-15,-25 1 16,-1 24-16,1-25 16,0 0-1,0 0 1,0 0 46,-1 0-46,-24 1 15,25 24-15</inkml:trace>
  <inkml:trace contextRef="#ctx0" brushRef="#br0" timeOffset="90372.1039">22449 14387 0,'-25'25'62,"25"-1"16,-25 1-78,0 25 16,-49-1-16,49-49 15,-25 25 1,1 25 0,-26-1-16,51-24 0,-26 0 15,25 0 1,0 24 0,25 1-16,-49-25 15,24 24 1,0-49-16,0 0 15,0 25 157,1-25-140,-1 0-17,0 0-15,0 25 0,-24-25 31,24 0-15,-25 50-16,25-50 16,-24 0-16,24 0 78,-25 0-78,26 24 15,-1-24 1</inkml:trace>
  <inkml:trace contextRef="#ctx0" brushRef="#br0" timeOffset="91722.2755">21308 14734 0,'-25'0'109,"25"50"-77,-25-26-32,0-24 15,25 25-15,-25 0 16,1-25-16,-26 74 16,25-74-16,25 25 15,-49 25-15,49-1 31,-25-49-31,25 25 16,-25 25 15,25-25-15,-25-25 0,25 49-1,-25-49 1,25 25-16,50 0 219,24 24-219,-24-49 15,0 0-15,49 25 16,0 0-16,0-25 15,0 25-15,1 0 16,-76 0-16,1-25 16,25 24-16,-1 1 15,-49 0-15</inkml:trace>
  <inkml:trace contextRef="#ctx0" brushRef="#br0" timeOffset="95942.3133">546 14337 0,'25'25'93,"-25"0"-93,0 0 16,74-1-16,-74 26 16,25-25-16,0 24 15,0-49-15,-1 25 16,1 0 0,0-25-16,-25 25 15,25-25 32,0 0-47,0 25 16,-1 24-1,26-49-15,-25 25 16,0-25-16,-1 25 47,1-25-32,0 0 1,0 25 0,0-25-1</inkml:trace>
  <inkml:trace contextRef="#ctx0" brushRef="#br0" timeOffset="96932.2634">1191 14412 0,'0'24'93,"0"1"-77,25 25-16,0-25 31,-25-1-15,0 26 15,49 0-15,-49-26-16,0 26 15,0 0-15,0-26 16,0 26-16,0-25 16,0 0-16,0-1 15,0 1-15,0 0 31,0 0-15,-25-25-16,25 25 16,-24-1-1,-1-24 1,0 0 31,0 0-32,-24 0-15,24 0 16,0 0 0,0 0-16,0 0 15,-24 0 1,24 0 0,0 0 15,0-24-31</inkml:trace>
  <inkml:trace contextRef="#ctx0" brushRef="#br0" timeOffset="115201.8951">19943 15850 0,'25'0'156,"0"50"-124,0-50-32,0 25 15,-1-25 48,1 24-48,25 1 17,-25 0 15,-25 0 31,24-25-78,-24 25 297,50-25-282,-25 0 32,0 0-31,-1 0 77,1 0-77,0 0 31,0 0-31,24-50-1,1 50 1,0-25-1,24 0 17,-49 25-32,0 0 31,-1 0 31,-24-24-46,25 24 0,0 0-1,0 0 1,-25-25 0,25 0 30,-1 25-30,1 0 0,0-25 15,0 25-15,0-25-1,0 1-15,-1 24 110,1 0 46,-50 24 438,1-24-579,-1 25 1,0 0-16,25 0 109,-25-25-78,0 25-31,0-25 32,1 0-32,-1 24 15,0-24 17,0 25-1,-24 0-31,24-25 15,0 0-15,0 0 16,0 25-16,-49-25 16,49 0 93,0 0-109,1 0 31,-1 0-15,0 0 0,-25 0-16,1 0 15,24 0 1,-25 25-1,26-25 1,-1 24 0,0-24 15,0 0-15,-24 0-1,24 0 48,0 0-48,0 0 48,0 0-63,1 0 47,-1 0 0,0-24-16,0 24 31,25-25-62,0 0 47,-25 0 16,50 50 515,0-25-563,0 25 1,0 0-16,-1-25 78,1 0-78,0 0 16,0 0 31,0 0-16,-1 0-15,1 49-1,0-49 1,25 0-1,-26 0 17,26 0-17,24 0-15,-49 0 32,0 0-17,0 0 63,0 0-31,-25 25-47,24-25 16,1 0-16,25 0 15,-25 0 32,-1 0-31,1-25 15,25 0-31,-25 25 16,-1-24-1,26 24 110,-25 0-93,0-25-17,-1 25 142,-24-25-142,25 25 48,-25-25-32</inkml:trace>
  <inkml:trace contextRef="#ctx0" brushRef="#br0" timeOffset="187519.557">20390 11013 0,'-25'0'31,"0"50"-31,-24-50 16,-26 25 0,50 24-16,-24-24 15,-26 0-15,26 0 16,24-25-16,0 25 16,0-25-16,-24 24 15,24 1-15,0-25 16,0 25-1,-24 0 1,24 0 0,-25-1-16,1 1 15,-1 0-15,0 0 16,1 0-16,-1-25 16,50 24-16,-49-24 15,24 25-15,0-25 16,0 0-16,-24 25 15,49 0 1,-25-25 0</inkml:trace>
  <inkml:trace contextRef="#ctx0" brushRef="#br0" timeOffset="188340.8083">19274 11187 0,'-25'25'47,"0"-25"-32,0 25 1,25-1-16,-25 1 15,1 25-15,-1-25 16,0 24-16,-25 1 16,50-1-16,-24-24 15,-1 25-15,25-25 16,0-1 0,0 1-1,-25 0-15,25 0 47,0 0 0,74-25-31,-24 0-1,0 0-15,-26 0 16,51 0-16,-26 24 15,1-24 1,0 0-16,-1 50 16,1-50-16,-50 25 15,25-25-15</inkml:trace>
  <inkml:trace contextRef="#ctx0" brushRef="#br0" timeOffset="190068.2334">22325 13047 0,'0'25'79,"-25"0"-64,0 24-15,0-24 16,0 25-16,-24-25 15,24-25-15,0 25 16,0 24 0,-49 1-16,24-25 15,25 24 1,-24-49-16,49 25 16,-25 0-1,0 0 1,0-1-1,1 1 1,24 0 0,-25-25 46</inkml:trace>
  <inkml:trace contextRef="#ctx0" brushRef="#br0" timeOffset="190903.5058">21779 13196 0,'-25'0'16,"0"0"-1,0 25 1,1 0-16,-1 24 15,0 1-15,0-25 16,25 24-16,-25-24 16,1 0-16,24 0 15,-50 24-15,50 1 16,0 0-16,0-26 16,-25 26-16,25 0 15,0-26 1,0 1-16,0 0 15,0 0 48,25-25-47,25 0-1,-26 0 1,1 0-16,0 0 15,25 0-15,-1 0 16,1 0-16,-25 0 16,24 0-16</inkml:trace>
  <inkml:trace contextRef="#ctx0" brushRef="#br0" timeOffset="196572.316">1935 5531 0,'0'-24'140,"0"48"-124,0 1 0,-25 25-16,1-1 15,-26 26 1,25-50-16,0-1 15,0 26-15,1 0 16,24-1 0,-25 1-1,25 0-15,-25-26 16,0 26-16,0 0 16,1-1-16,24 1 15,-25-50-15,25 74 16,-50-49-16,50 0 15,0 24-15,-25 1 16,25 0-16,-24-26 16,24 26-16,0-25 15,-25 24-15,25-24 16,0 0-16,-25 0 16,25 0-16,0-1 15,0 1 1,0 50-16,-25-50 15,25-1-15,0 1 16,0 25-16,0-25 16,0 24-16,0 1 15,0-1 1,0 1 0,0 0-16,0-26 15,0 26-15,0-25 16,0 24-16,0-24 15,0 0 1,0 0-16,25 0 16,-25 24-1,0 1 1,25-25-16,-25 24 16,0-24-16,25 0 15,-1 24-15,-24 1 16,0 0 93,25-26-109,-25 1 16,0 0-1,0 0-15,0 0 16,0 0 0,0-1-16,25 1 15,-25 0-15,0 0 16,0 0-16,0-1 16,25 1-16,0 25 15,-25-25-15,24-1 16,1 1-1,-25 0-15,25 25 16,0-26-16,0 1 16,-1 25-1,1-25 1,-25-1 0,0 1 93,25 0-109,-25 0 16,0 24-1,25-24 1,-25 0-1,0 0-15,25 24 16,-25 1-16,25-25 16,-25 0-16,0-1 15,0 1 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3:40.676"/>
    </inkml:context>
    <inkml:brush xml:id="br0">
      <inkml:brushProperty name="width" value="0.05292" units="cm"/>
      <inkml:brushProperty name="height" value="0.05292" units="cm"/>
      <inkml:brushProperty name="color" value="#FF0000"/>
    </inkml:brush>
  </inkml:definitions>
  <inkml:trace contextRef="#ctx0" brushRef="#br0">19919 6945 0,'24'0'188,"1"0"-173,0 25 1,0 0-16,0 0 15,-1 0-15,26 24 16,-25-49-16,0 25 16,24 0-16,-24 24 15,0-24 1,0 0 15,-1 0-31,1 0 31,-25-1-15,25 26 0,0 0-16,0-26 15,-1 26-15,1-25 16,0 0 0,-25 24-16,25-49 15,-25 25-15,0 0 16,0 0-16,25 24 15,-25 1-15,24-1 16,1 26-16,-25-1 16,25 26-16,0-1 15,0 25-15,-25-25 16,0 50-16,24-25 16,-24-25-16,25 0 15,0 0-15,-25-49 16,25 0-16,0-25 15,-25 24-15,0-24 16,0 25 0,0-1-16,0-24 15,0 49-15,0-49 16,0 25-16,0 24 16,0-24-16,0 24 15,0-24-15,0-1 16,0 1-16,0 0 15,0-1-15,-25 26 16,25-26-16,-25 51 16,0-1-16,0-50 15,25 1-15,-24-25 16,24 24-16,-25 51 16,25-51-16,-25 1 15,0 24-15,25-24 16,-25-1-16,1 26 15,-26 24-15,25-49 16,0-1-16,1-24 16,-1 25-16,25-1 15,-50 1-15,1 24 16,24-24 0,0-25-16,0 0 31,-24 49-16,24-24-15,0-50 16,25 24-16,-50 1 16,26 25-16,-1-50 15,0 49-15,25-24 16,-50-25-16,26 25 16,24 0-16,-25 0 15,0-1-15,0-24 16,0 25-16,-24 25 15,24-50 1,-25 25 0,50-1-16,0 1 15,-25-25 1,1 25 0,24 0-1,-25-25 1,25 25-16,-25-25 15,0 49-15,25-24 16,-25 0-16,1 0 16,24-1-16,-25-24 15,25 25 1,-25-25-16,25 25 16,0 0-1,-25-25-15,0 0 16,25 25-16,0 0 15,-49 24 32,24-24-15,0-25-17,25 25 1,-25-25-1,1 49-15,-1-24 47,25 0-31,-25-25-16,0 25 16,0-25-1,25 25 1,-24 24 15,-1-49 0</inkml:trace>
  <inkml:trace contextRef="#ctx0" brushRef="#br0" timeOffset="3319.9491">17785 10567 0,'-24'0'47,"-26"-25"-47,0 0 16,1 25-16,-26-25 16,50 25-16,-24 0 15,24 0-15,-49 0 16,24 0-16,-49-24 15,74 24-15,0 0 16,-24 0-16,-1 0 16,25 0-1,-24 0-15,-26 0 16,-24 0-16,-25 0 16,25 0-16,-25 0 15,0 0-15,0 0 16,-25 24-16,25 1 15,49 0-15,51 0 16,-51-25-16,26 25 16,-1-25-16,0 24 15,25 1 1,1-25-16,-26 0 16,50 25-1,-50 0-15,26 24 16,-1-49-16,0 0 15,-25 25-15,26 0 16,-1 0 0,25 0-16,-25-1 15,0 1 1,0 50-16,1-26 16,-1-24-16,25 0 15,-50 24 1,50 1-16,0-25 15,-25 0-15,1 24 16,24-24 0,-50 25-16,50-25 15,-25 49-15,25-24 16,-49 24-16,49-49 16,0 49-16,0-24 15,0-25-15,0 24 16,0 26-16,0-51 15,0 26-15,0 0 16,0-26 0,24 26-16,-24-25 15,0 0-15,25 24 16,0-24-16,0 25 16,0-50-16,-25 25 15,24-1-15,26 1 16,-50 0-16,50 25 15,24-26-15,-24 26 16,24-25-16,0 0 16,-24-25-16,49 24 15,1-24-15,-1 50 16,25-25-16,0 0 16,0-1-1,0-24-15,0 25 16,-25-25-16,0 0 15,25 0-15,0 0 16,25 0-16,-50 0 16,1 0-16,-26 0 15,25 0-15,-49 0 16,-1 0-16,1 0 16,-25 0-1,0 0-15,24 0 16,26 0-16,-1-25 15,25 1-15,-24-26 16,24 25-16,-25 0 16,-49 1-16,0 24 15,0-25-15,0 25 16,-1 0 0,26-25-1,-25 25 1,0 0-1,24-25-15,1 0 32,-1 1-32,26-51 15,-26 26-15,1 24 16,-50 0-16,50 0 16,-26 0-16,26 0 15,-25 1 1,0-26-16,-25 0 15,25 1-15,-1 24 16,1 0 0,0-24-16,25-26 15,-26 26 1,1 49-16,0-50 16,-25 25-1,25 0-15,0 1 16,-25-26 15,0 25-31,0-24 16,0 24-16,0-25 15,0-24-15,0 49 16,0-25-16,0 1 16,0 24-16,0-25 15,0 25-15,0-24 16,0-1-1,-25 1 1,0-1-16,0 0 16,25 26-16,-49-26 15,24 25-15,-25-24 16,25-1-16,1 25 16,-1 0-16,-50-24 15,75 24 1,-49-25-1,24 50-15,0 0 16,0 0-16,0 0 16,-24 0-16,-1-49 15,25 49-15,1 0 16,-26 0-16,25 0 16,-24 0-16,-1 0 15,0 0-15,26 0 16,-1 0-16,-25 0 15,25 0-15,1 0 16,-1 0-16,-25 0 16,25 0 15,1 0-15</inkml:trace>
  <inkml:trace contextRef="#ctx0" brushRef="#br0" timeOffset="6435.2069">16892 7243 0,'-24'-25'78,"-1"25"-63,0 0-15,-25 0 16,26 0 0,-1 0-16,0 0 15,-50 0 1,51 0-16,-1 0 15,0 0-15,0 0 16,-24 0-16,24 0 16,-25 0-16,25 0 15,1 0-15,-1 0 16,-25 25-16,-24 0 16,24-25-16,25 25 15,-49-25 1,0 24-1,24 1-15,-24 0 16,24-25-16,0 25 16,26-25-1,-1 25-15,-25 24 16,25-49-16,-49 75 16,49-51 15,0 26-31,-24-50 15,24 25 1,0 24-16,25-24 16,-25 0-16,0 49 15,25-24 110,0 0-109,25-1 0,0 1-16,0 24 15,0-49-15,-1 25 16,1-50-1,25 25 1,-25-1 0,-1 1-1,1 0 1,0 0 0,25 0-16,-25 24 15,-1-24-15,1 0 16,0-25-1,25 49 1,-1-49 0,1 25-1,-1-25 1,26 25-16,-1 0 16,-24 0-16,49-25 15,-49 0-15,-26 0 16,26 0-16,0 0 15,24 0-15,0 0 16,26 0-16,-26 0 16,-24 0-16,-1 0 31,1 0-31,-25 0 16,24 0-16,26 0 15,24 0-15,25 0 16,0 0-16,-25 0 15,-24 24-15,-1 1 16,-24-25-16,-25 0 16,-1 0-1,1 0-15,0 0 16,25 0-16,-1 0 16,-24 0-16,25 0 15,24 0 1,-49 0 46,0 0-62,-1-25 16,26 25 0,-25 0-1,24-24 1,1 24-16,24 0 0,-24-25 15,0 0 1,-1 0-16,-24 25 16,25 0-16,-26 0 15,1-25-15,-25 1 16,25-1-16,0 25 16,49-50-16,-24-24 15,0 74 1,-26-25-16,26 0 15,-50 0-15,25 25 16,0 0-16,-1-24 16,1-1-16,0 0 15,0 0-15,0 0 16,-1 1-16,1-26 16,0 25-16,25 0 15,-26-24-15,1 24 16,-25 0-16,50-49 15,-50 49 1,25 25 0,-1-25-1,-24-25 32,0 26-31,0-1-16,0-25 15,0 1 1,-24 49-16,-26-75 16,-24 26-16,24-26 15,25 50-15,-24-24 16,-1-1-16,0 50 16,26-49-16,-26 24 15,-24-25-15,-1 25 16,-49 1-16,25-26 15,-25 50-15,25-25 16,-1 25-16,26 0 16,0 0-16,-50 0 15,0 0-15,99 0 16,-25 0 0,1 0-16,24 0 15,-25 0-15,25 0 16,-24 0-16,24 0 15,-25 0-15,1 0 16,-26 0-16,1 0 16,-1 0-1,1 0-15,24 0 16,-24 25 0,24 0-16,26-25 15,-1 0-15,-25 0 16,25 0-16,-24 0 15,24 0-15,-25 0 16,26 25 0,-1-1 140,0-24-140,25 25-16,-25-25 15,-25 25-15,26-25 16,-1 0-16,0 0 15,0 0 1,25 25-16,-25-25 16,1 0-1,-26 25 1</inkml:trace>
  <inkml:trace contextRef="#ctx0" brushRef="#br0" timeOffset="9598.891">14015 6697 0,'0'25'125,"0"25"-109,-25-26-16,25 26 16,-25-25-16,25 25 15,-24 24-15,-1 0 16,0 1-16,25-50 16,-25 24-1,0-24-15,25 0 47,0 24-47,0 1 16,0-25-16,0 0 15,0 24-15,0-24 16,0 0-16,0 24 16,0-24-16,0 0 15,0 0-15,0 0 16,0-1-16,0 26 15,0-25 1,0 0 31,0-1-47,0 1 16,0 25-16,0-25 15,0-1-15,0 1 16,0 25-16,0-25 15,0 0 17</inkml:trace>
  <inkml:trace contextRef="#ctx0" brushRef="#br0" timeOffset="10996.6484">13593 7516 0,'-24'0'15,"24"25"1,0-1-1,0 26 1,0-25 0,0 0-1,0-1-15,0 26 16,0 24 0,0-49-16,0 0 15,0 49-15,0-49 31,0 0-15,0 0 0,24 0-1,-24 0 17,25-25-17,-25 49 32,25-49 94,0 0-126,0 0 17,-1 0-32,1 0 15,0 0 1,25 0-1,-26-25 1,1 1 15,25 24-31,-25-25 16,-1 0 0,26 25-16,-25-25 15,0 25-15,-1-25 16,1 0 31,-25 1-47,50-1 15,-50 0 1,25-25-16,24-24 16,-49 49-1,25 0 1</inkml:trace>
  <inkml:trace contextRef="#ctx0" brushRef="#br0" timeOffset="14767.2479">14164 11708 0,'-25'0'140,"25"49"-108,-25-49-32,-24 50 15,24 0-15,0-1 16,0-49-16,25 25 16,-25 0-1,1-25-15,-26 49 16,0 26-16,1-50 15,-26 49-15,26-24 16,49-25-16,-25-1 16,-25 26-16,26 0 31,-26-1-15,50-24-1,0 0 32,0-50 47,0-25-79,0 26-15,25-26 16,0 50 0,-25-25-16,24 25 15,-24-25-15,25 1 16,0-1 0,0 0-16,-25 0 15,25 0 1,-25 0-16,24 25 15,1-24 1,-25-1-16,0 0 16,25 25-16,0-25 15,0 0-15,-1-24 16,1 49-16,-25-25 31,25 0-15,0 25-16,0-25 47,-1 1-32,26-26 1,-25 25-16,0 25 16,-1-25-16,26-24 15,-25 24 1,0 25-1,-1 0 189,1 74-189,0-49 1,0 25-16,0-1 15,-25-24-15,24 25 16,1-25-16,0-1 16,-25 1-1,25 0 1,0 0 15,-25 0-15,0-1-1,24 26 17,-24-25-17,25 0 1,-25 0-16,25-25 16,-25 24-16</inkml:trace>
  <inkml:trace contextRef="#ctx0" brushRef="#br0" timeOffset="17347.5193">14065 11782 0,'0'25'125,"0"25"-109,0-26-16,0 26 15,0 0-15,0-26 16,0 26-16,0 0 16,0-26-16,-25 1 15,25 0 1,0 0 0,0 0 30,0 0-30,0 24 0,0-24-16,0 0 31,0 0-15,0-1-16</inkml:trace>
  <inkml:trace contextRef="#ctx0" brushRef="#br0" timeOffset="22216.6218">17438 11609 0,'0'24'93,"0"1"-77,0 0 0,0 25-16,0-1 15,0-24-15,0 0 16,0 0 0,0-1-1,0 1 1,0 0-1,0 0-15,0 0 16,0-1-16,-25 1 16,0 25-1,25-25-15,0-1 16,-24-24-16,24 50 16,0 25-1,0-51-15,0 1 16,0 25-16,0-25 15,24-25 345,1 24-360,0-24 15,0 0 17,0 0-17,-1 0 1,1 0 0,25 0-16,-25 0 15,24 0-15,-24 0 16,0 0-1,0 0 32,0 0-15</inkml:trace>
  <inkml:trace contextRef="#ctx0" brushRef="#br0" timeOffset="25498.6748">17190 7144 0,'50'0'250,"-26"0"-250,51 25 16,-50-25 0,49 24-16,-24-24 15,-26 0 16,1 0 16,0 0-31,0 25-16,0 0 16,-1 0-16,1 24 296,-25-24-280,0 0-16,0 25 16,0-26 15,0 1-15,0 0-16,0 0 15,0 0 1,0-1-1,-25 26 1,1-50-16,24 25 31,0 0-15,0-1 15,0 1 16,0 0-31,0 0 15,0 0 16,-25-1-47</inkml:trace>
  <inkml:trace contextRef="#ctx0" brushRef="#br0" timeOffset="54511.222">21481 8186 0,'0'-25'15,"-25"25"1,-24 49 0,-1 1-16,25 0 0,-24-26 15,-1 1 1,1 0-16,-26 25 15,1 24-15,-25 0 16,-1-24-16,-24 49 16,0-49-16,0 24 15,0 25-15,25-49 16,-25 25-16,50-26 16,-1 1-16,1-1 15,49-49-15,0 25 16,-25 25-16,1-25 15,-1-1 1,1 1-16,-1 25 16,0-50-16,1 25 15,-1-25-15,25 24 16,25-48 140,0-1-156</inkml:trace>
  <inkml:trace contextRef="#ctx0" brushRef="#br0" timeOffset="55566.6846">19695 8806 0,'0'24'47,"0"1"-47,0 0 15,0 25-15,-49 24 16,24-49-16,25 0 15,-25 0-15,0 24 16,0 1-16,25-25 16,0 24-16,0-24 15,-24 0 1,-1 24-16,0-24 16,25 0-1,0 25-15,-25-26 16,25 1-1,0 0 1,0 0-16,-25 0 31,25-1-15,50-24 156,-25 0-172,0 0 15,-1 0 1,1 0 15,0 0-31</inkml:trace>
  <inkml:trace contextRef="#ctx0" brushRef="#br0" timeOffset="91493.3542">4440 3101 0,'25'0'62,"50"0"-62,98 0 16,75 0-16,124 0 16,75 0-16,24 0 15,25 0-15,-24 0 16,73 0-16,51-50 16,-51 25-16,-49 0 15,-49 1-15,-199 24 16,0-50-16,-124 25 15,0 0 1</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5:27.737"/>
    </inkml:context>
    <inkml:brush xml:id="br0">
      <inkml:brushProperty name="width" value="0.05292" units="cm"/>
      <inkml:brushProperty name="height" value="0.05292" units="cm"/>
      <inkml:brushProperty name="color" value="#FF0000"/>
    </inkml:brush>
  </inkml:definitions>
  <inkml:trace contextRef="#ctx0" brushRef="#br0">3324 3795 0,'0'25'94,"-25"0"-79,25 0 17,0-1-32,-24 1 78,24 0-63,0 0 17,0 0-17,24-1-15,1 1 16,-25 0 15,0 0-31,0 0 16,25-25-1,-25 24 1,25 1 0,0 25 109,-1-25-110,1-25 1,0 49 15,-25-24-15,0 0-1,25-25-15,-25 25 16,25-1 0,-1 1-16,1 25 15,-25-25 1,25-25-16,-25 24 15,0 1 17,25-25-17</inkml:trace>
  <inkml:trace contextRef="#ctx0" brushRef="#br0" timeOffset="2178.9003">10542 5755 0,'0'24'93,"25"-24"-93,25 0 16,-1 0-16,26 0 16,49 0-16,-25 0 15,25 0-15,-25 0 16,25 0-16,50 0 16,-25 0-16,-25 0 15,-25 0-15</inkml:trace>
  <inkml:trace contextRef="#ctx0" brushRef="#br0" timeOffset="4168.4152">16992 5655 0,'49'0'78,"-24"-24"-62,25 24-1,24 0-15,50 0 16,50 0-16,-26 0 16,-23 0-16,48 0 15,-24 0-15,25 0 16,-75 0-16,-50 0 16,26 0-16</inkml:trace>
  <inkml:trace contextRef="#ctx0" brushRef="#br0" timeOffset="6439.6559">6549 6722 0,'25'0'110,"-1"0"-95,1 0-15,50 0 16,24 0-16,-25 0 16,1 25-1,-1 0-15,-49-25 16</inkml:trace>
  <inkml:trace contextRef="#ctx0" brushRef="#br0" timeOffset="15910.3904">3895 13767 0</inkml:trace>
  <inkml:trace contextRef="#ctx0" brushRef="#br0" timeOffset="18476.8334">5978 14833 0</inkml:trace>
  <inkml:trace contextRef="#ctx0" brushRef="#br0" timeOffset="22825.9775">1861 9872 0,'0'75'31,"0"-26"-15,0 26 0,49-50-16,-24 49 15,25 0-15,-50-49 16,0 25-16,25-25 15,24-1-15,-24 1 16,25 25-16,-1-1 16,1 1-16,24-25 15,-24-25-15,24 25 16,-24-25-16,24 0 16,25 0-16,-49 0 15,24-25-15,-24 25 16,49-25-1,-49 0-15,24 0 16,-24 1-16,-25-1 16,0 25-16,-1-25 15,1 0 1,-25 0 0,0 1-16,25-1 15,0 0-15,-25-25 16,25 50-16,-25-24 15,0-1-15,0 0 32,0 0-17,0 50 110,0 25-125,24-1 16,-24 1-16,25-1 16,-25 1-16,25 0 15,0-1-15,24 26 16,1-1-16,-25-24 15,24-1-15,1 1 16,0-1-16,-1 1 16,1 0-16,-25-26 15,24 1-15,-49 0 16,50-25-16,-1 0 16,1 0-16,0 0 15,-1 0 1,1 0-16,0 0 15,49 0-15,0 0 16,0 0-16,0 0 16,1-25-16,-51 25 15,-24-25-15,49-24 16,-24 24-16,-25 0 16,24-24-16,-24 24 15,0 0-15,25-25 16,-1 1-16,1-1 15,-25 1-15,24 24 16,-24 0-16,-25 0 16,25 0-16,0 25 15,-25-24-15,25-1 16,-1 0-16,1 0 16,0 0-1,-25 1 16,25 24-31,0 0 125,-1 49-109,1 1-16,0-1 16,25 1-16,-26 24 15,26-24-15,0 24 16,-1-24-16,26 0 16,-26 24-16,1-24 15,-1-26-15,-24 26 16,50-25-16,-51 0 31,1-25-31,0 0 31,0 0-31,0 0 16,49 0-16,-49-25 16,0 25-16,0 0 15,-1-25-15,-24 0 16,25-24-16,0-1 15,-25 25-15,25-24 16,0 24-16,-1 0 31,-24 0-15,25 0-16,0-24 16,-25 24-16,25 0 15,-25-24 1,25 24-1,-25 0-15,0 0 16,24 0-16,-24-24 16,50-26-16,-25 26 15,0 24 1,-25 0-16,24 0 16,-24-24-16,25 24 15,-25 0-15,25 25 453,-25 25-421,0 0-17,0 0-15,25-1 16,-25 1-1,0 0-15,0 25 16,0-26-16,25 1 16,-1 0-16,-24 49 15,0-49-15,0 25 16,25-25-16,-25-1 16,25 26-16,-25 0 15,0 24-15,25-24 16,-25-26-1,0 26-15,0 24 16,0 26-16,0 24 16,25 0-16,-1 25 15,1 49-15,0-24 16,-25-26-16,25 1 16,-25 0-16,25-25 15,-1-25-15,-24 1 16,25-26-16,-25-24 15,0-1-15,25 1 16,0-1-16,-25 26 16,0-1-16,25 1 31,-25-26-31,0 1 16,25 0-16,-25-1 15,0 1 1,0-25-16,0-1 15,24 1-15,-24 0 16,0 25-16,0-26 16,0 1-16,25-25 15,-25 25-15,0 0 157,0 0-142,0-1 1,0 1-16,0 0 15,0 0-15,0 0 16,0-1 0</inkml:trace>
  <inkml:trace contextRef="#ctx0" brushRef="#br0" timeOffset="28422.0059">6673 10195 0,'0'25'31,"0"-1"-31,0 26 16,49-25 0,-49 0-16,0 24 15,25-24-15,0 25 16,25-1-16,-1 26 15,1-1-15,-1-24 16,1-1-16,-50-24 16,50 0-16,-1 0 15,-24-25-15,25 24 16,-1-24 0,-24 0-16,25 0 15,-1 0-15,-24 0 16,0 0-16,-25-24 15,50-1-15,-1 0 16,1 0-16,-25-24 16,24 24-1,26-25-15,-51 1 16,26-1-16,0 25 16,-26-24-16,26-1 15,-25 0-15,-25 26 16,25-1-16,-1 0 15,1 0 1,0 25-16,-25-25 31,25 25-15,0-24 0,-25-1-1,0 50 220,0-1-204,0 1-16,0 0-15,0 25 32,0-26-17,0 26-15,0 0 16,0-1-16,0 1 16,0 24-16,0 25 15,0 1-15,0 24 16,0-25-16,0 0 15,0 0-15,0 25 16,0-24-16,0-1 16,24 0-16,-24 0 15,0 0-15,0-24 16,0-1-16,25 50 16,-25-24-1,0-1-15,25 25 16,0-25-16,0 25 15,24 50-15,1 24 16,0-24-16,-26-1 16,1-49-16,0 0 15,-25-24-15,0-26 16,0 25-16,25 0 16,0 1-16,-1-1 15,1 0-15,-25-24 16,25 24-16,-25-50 15,0 26-15,25-26 16,-25 1-16,0 0 16,25-1-16,-25-24 15,0 0-15,0 0 16,0-1-16,24-24 16</inkml:trace>
  <inkml:trace contextRef="#ctx0" brushRef="#br0" timeOffset="33263.6763">1836 17338 0,'0'25'31,"0"25"-15,0 24-16,0-24 15,0 0-15,-25-1 16,25 26-16,-25-51 15,25 26-15,0 0 16,0-26-16,0 1 16,0 0-16,0 0 140,0-75-62,0 1-78,0-26 16,0 1-16,0 24 16,0-24-16,0 24 15,0 0-15,0 1 16,0-1-16,0 25 16,0 1-16,0-1 15,0 0 1,25 25 187,0 0-187,0 0-16,24 0 15,26 0-15,49 0 16,25 0-16,24 0 15,1 0-15,49 0 16,-24 0-16,49 0 16,49 0-16,-49 25 15,-24-25-15,24 25 16,24 24-16,-48-24 16,49 25-16,-1 24 15,-48-49-15,24 25 16,-50-26-16,1 1 15,-1-25-15,-24 0 16,24 0-16,0 0 16,-24 0-16,0 0 15,-1 0-15,-24 0 16,0 0 0,0 0-16,24 0 15,-48 0-15,48 0 16,-24 25-16,25 0 15,-26-25-15,26 25 16,0-1-16,-1 1 16,51-25-16,-1 25 15,25-25-15,99 0 16,-24 0-16,24 0 16,25 0-16,-50 0 15,-24 0-15,-75 0 16,-24 0-16,-1 0 15,-24 0-15,24 0 16,-49 0-16,0 0 16,25 0-16,-1 0 15,26 0-15,-1 0 16,25 0-16,1 0 16,-1 0-16,0 0 15,25 0-15,50 0 16,24 0-16,1 0 15,-1 0-15,-74 0 16,0 0-16,25 0 16,-25 0-1,-25 0-15,-24 0 16,-26 0-16,1 0 16,0 0-16,-1 0 15,-49 0-15,0 0 16,-24 0-16,-26 0 15,0-25-15,1 25 16,-1 0-16,1 0 16,-26-25-16,26 25 15,-1 0-15,0-24 16,1 24-16,-1-25 16,50 25-16,-24-25 15,-1 0-15,0 25 16,-25 0-16,26 0 15,24-25-15,0 25 16,0-24-16,0 24 16,0 0-16,-25-25 15,25 0-15,0 25 16,0-25-16,-25 0 16,25 25-16,-25 0 15,1-25-15,-26 25 16,-24 0-1,24 0-15,1 0 16,-1 0-16,25 0 16,-49 0-16,24 0 15,25 0-15,25 0 16,25 0-16,0 0 16,25 0-16,-1 0 15,-49 0-15,25 0 16,-50 0-16,-49 0 15,0 0-15,-26 0 16,1 0-16,0 0 16,0 0 124,-25 25-124,25 0 0,-1 0-16,1 25 15,-25-1-15,0-24 16,0 0-16,0 0 15,0-1-15,0 26 16,0 0-16,0 24 16,0-49-16,0 24 15,0-24-15,0 0 16,0 0 0,0 0-1,0-1 16,0 1 79,-25-25-110,-24 0 15,-26 0-15,-24 0 16,0 0-16,-25 25 16,-25-25-16,25 25 15,0-25-15,25 0 16,0 0-16,24 0 16,-24 25-16,25-25 15,-1 0-15,1 0 16,24 0-16,-24 0 15,49 0-15,0 0 16,-24 0 0,-26 0-1,50 0-15,-74 0 16,-25 0-16,0 0 16,-25-25-1,-24 25-15,-26 0 16,-49 0-16,25 0 15,24 0-15,26 0 16,-1 0-16,1 0 16,-1 0-16,-25 0 15,26 0-15,-1 0 16,1 0-16,-1 0 16,-24 0-16,-1 0 15,1 0-15,-26 0 16,26 25-16,-25-25 15,24 0-15,-24 24 16,25-24-16,-1 25 16,-24 0-16,0 0 15,24-25-15,1 25 16,24-25-16,25 0 16,-24 0-16,49 0 15,0 0-15,0 0 16,0 0-16,24 0 15,-24 0-15,-24 0 16,24 0-16,-25 0 16,0 0-16,-25 0 15,50 0 1,-49 0-16,49 24 16,-50-24-16,25 25 15,0 0-15,-24 0 16,-26 0-16,26-1 15,-1-24-15,0 25 16,1 0-16,-26 0 16,26 0-16,24-25 15,-50 25-15,51-25 16,-1 0-16,-25 0 16,50 0-16,-25 0 15,0 0-15,-24 0 16,-1 0-16,25 0 15,-24 0-15,-26 0 16,-24 0-16,0 0 16,24 0-16,-49 0 15,25 0-15,0 0 16,24 0-16,-24 0 16,0 0-16,24 0 15,-24 0-15,25 0 16,-26 0-1,1 0-15,25-25 16,-1 25-16,26 0 16,24-25-16,0 25 15,25-25-15,0 25 16,0-50-16,25 26 16,0 24-16,-25-50 15,0 25-15,-25 0 16,25-24-16,-25 24 15,0-25-15,0 26 16,25-26-16,-25 25 16,0 0-16,25-24 15,0 24-15,0 0 16,25 0-16,0-24 16,0 24-16,-25 25 15,25-50-15,-1 26 16,1 24-16,-25-50 15,0 25-15,0 0 16,0 1-16,25 24 16,24-25-16,1 25 15,0-25-15,49 25 16,-25 0-16,-24 0 16,-1-25-1,50 25 1,-24 0-16,-1 0 15,25 0-15,1 0 79,-1 0-64,0 0-15,0 0 16,0 0-16,1 0 15</inkml:trace>
  <inkml:trace contextRef="#ctx0" brushRef="#br0" timeOffset="36690.2385">2828 17363 0,'0'25'0,"0"0"16,0 24-16,-25 51 15,25-26-15,0 1 16,0-1-16,-25-49 15</inkml:trace>
  <inkml:trace contextRef="#ctx0" brushRef="#br0" timeOffset="37397.1475">2158 17413 0,'0'25'15,"0"-1"1,0 26 31,25-50 93,0 0-140,49 0 16,1 0-16,-26 0 16,-24 25-16,25-25 15</inkml:trace>
  <inkml:trace contextRef="#ctx0" brushRef="#br0" timeOffset="38261.8612">3374 17562 0,'25'25'15,"-1"-25"1,-24 24-1,0 1-15,0 25 16,0-25 0,0-1-16,0 26 15,0-25 1,-49 0-16,123-25 125,-24 0-109,-25 0-16,49 0 15,25 0-15,-49 0 16,-25 0-16</inkml:trace>
  <inkml:trace contextRef="#ctx0" brushRef="#br0" timeOffset="39463.1772">4936 17636 0,'-49'0'110,"24"25"-48,25 0-46,-25-25-1,25 49 1,0-24 0,0 25-1,0-25 1,0-1-16,0 26 16,0-25-16,0 0 15,0-1-15,25-24 31,0 0-31,0 0 16,-1 0 0,1 0 15,0 0-31,0 0 47,-25-24-32,0-1-15,0 0 32,0 0-1,-25 25 16,0 0-32,0 0-15,-24 0 16,49 25 0,0 0-1</inkml:trace>
  <inkml:trace contextRef="#ctx0" brushRef="#br0" timeOffset="42508.8949">6648 17735 0,'-25'0'31,"25"25"-16,-25-25 1,1 0-16,-1 0 16,0 0-1,0 25-15,0 0 16,25 0 15,0-1-15,0 1-1,0 0 1,0 0 0,0 0-16,25-25 15,50 49 1,-51-49-16,1 0 16,50 0-16,-26 0 15,-24 0-15,25 0 16,-50 25 78,0 25-79,0-26-15,0 51 16,0-26-1,0-24 1,-50 0-16,25 0 16,0 0-16,1 24 15,-1-24-15</inkml:trace>
  <inkml:trace contextRef="#ctx0" brushRef="#br0" timeOffset="50238.9745">124 8781 0,'0'49'16,"25"-49"-1,-25 25 1,25-25-16,25 25 16,-26 25-16,1-50 15,0 0-15,0 0 16,24 24 0,-24 1-16,0-25 15,25 25 1,-26 25-16,1-50 15,0 25-15,25-25 16,-1 0-16,1 0 219,-25 0-219,24 0 15,-24 0 48,0 0-32,0 0-15</inkml:trace>
  <inkml:trace contextRef="#ctx0" brushRef="#br0" timeOffset="51474.3283">769 8731 0,'0'25'109,"25"0"-93,0 0-16,25-25 15,-50 49 1,49-24-16,-24 0 16,0 0-1,-25-1 1,0 1 15,0 0-15,25-25-16,-25 25 15,0 0 1,0 0 0,0-1-1,-25 26 17,25-25-17,0 0 1,-25-1-16,0 1 15,0-25 1,25 25 0,-24 0-1,-1-25 32</inkml:trace>
  <inkml:trace contextRef="#ctx0" brushRef="#br0" timeOffset="53418.5473">695 14461 0,'0'-25'62,"49"25"-46,-49 25-16,25 0 16,25 25-16,-25-26 15,49 51 1,-24-50-1,24 24 1,-24-24-16,-1 25 16,-24-50-16,0 0 15,-25 24 63,25-24-62</inkml:trace>
  <inkml:trace contextRef="#ctx0" brushRef="#br0" timeOffset="54363.715">1117 14362 0,'0'-25'47,"24"25"-16,26 25-31,0 25 16,-1-26-16,1 1 15,-50 0 1,25 25 0,-1-26-16,-24 26 15,25 0 1,-25-26 15,25-24-31,-25 25 31,0 25-15,0-25 0,-25 49-1,0-74 1,1 50-16,-1-26 16,0-24-16,25 25 15,-25-25-15,0 25 31,1-25-15,-1 0-16,0 25 16,25 0-16,-50-1 15,26-24-15,-1 25 16,0-25 0</inkml:trace>
  <inkml:trace contextRef="#ctx0" brushRef="#br0" timeOffset="56734.9572">1637 16073 0,'-24'0'94,"-26"0"-78,-24 0-1,49 0-15,-25 0 16,-24 0 0,24 0-16,25 0 15,-24 0-15,-26 0 16,26 0-16,24 0 47,0 0-32,0 0-15,-24 25 16,24-25 0,-25 25-1,26-25 1,-1 25-1,0 24 1,0-49-16,0 25 16,0-25-1,25 25 1,-49 25-16,-1-26 16,25 51-16,-49-1 15,74 1-15,-50-50 16,26-1-16,24 1 15,-25 0-15,25 0 16,0 0-16,0-1 16,0 1-1,-25 0 1,25 25 0,0-1-16,0-24 15,0 0-15,0 24 16,0 1-16,0 0 15,25-26 1,0 26 0,24-25-16,1 49 15,-50-24 1,25-25-16,24 24 16,1 26-1,-25-51 1,24 1-16,-24 0 15,0 0-15,0 0 16,0-25 0,-1 25-1,1-1 79,0-24-78,0 0-1,0 0 1,-1 0-16,1 0 62</inkml:trace>
  <inkml:trace contextRef="#ctx0" brushRef="#br0" timeOffset="57795.6586">1092 17289 0,'25'0'141,"-1"0"-141,51 74 15,-26-24-15,-24-25 16,25-25-16,-25 24 15,-1 1-15,1-25 16,-25 25 0,25 0 15,-25 0 47,0 0-78,0-1 16,0 1-16,-25 25 15,-24-1 1,24-49-16,-25 0 16,1 25-16,-26-25 15,50 25 1,1-25-16,-1 0 15,0 0 1,0 0 0,0 25 46,-24-25-62,24 49 16</inkml:trace>
  <inkml:trace contextRef="#ctx0" brushRef="#br0" timeOffset="73051.7801">2208 13246 0,'25'0'94,"0"0"-79,24 0-15,1 0 16,-25 25-16,-1-25 16,1 0-16,0 0 31,0 0-31,0 0 16,-25 24-16,24-24 31,1 0-16,-25 50-15,25-50 16,0 0-16,24 25 16,-24-25-1,0 0-15,49 25 16,1-1-16,-26-24 16,1 0-16,25 25 15,-51-25-15,1 0 31,0 0-31,0 0 32,24 25-32,1-25 15,-25 0 1,49 0 0,1 0-16,-1 0 15,0 0-15,-24 0 16,-25 0-16,24 0 15,-24 0-15,0 0 16,25 0-16,-26 0 16,1 0-16,0 0 15,25 0 1,-26 0-16,1 0 16,0 0-16,0 0 15,25 0 1,-26 0-16,1 0 15,0 0-15,0 0 16,0 0-16,24 0 16,-24 0-1</inkml:trace>
  <inkml:trace contextRef="#ctx0" brushRef="#br0" timeOffset="74217.8575">3994 13072 0,'25'25'93,"24"24"-93,-24-24 16,74 50-16,-74-75 16,25 25-1,-25 24-15,24 1 16,-24-1-16,25 1 16,-26-50-1,26 25 1,-50 0-1,25-25 17,-25 24-17,0 1-15,0 0 16,0 25 0,0-1-1,0 1-15,0-25 16,-50 24-16,25 1 15,25-25 1,-24-1-16,-1 1 16,0 0-1,0 0 1,0-25 46,1 0-62</inkml:trace>
  <inkml:trace contextRef="#ctx0" brushRef="#br0" timeOffset="82373.8746">18033 14412 0,'0'24'109,"0"1"-109,0 0 16,0 49-16,0-49 15,0 0 1,0 25 0,25-26 15,25-24-16,-25 0-15,-1 0 16,1-24-16,0-1 16,0-25-1,0 25-15,-25 1 16,0-1-16,0 0 16,0 0-1,-25 25 48,0 0-48,0 0 1,0 0 0,25 25-1,0 0-15,0 24 16,0-24 171,-49 25-171,49-25 0,0-1-1,0 26 1,0-25 15,74-25-31,-24 0 16,-1 0-16,26-50 15,-26 1-15,-24 49 16,-25-25 15,0 0-15,0 0-1,-25 25-15,1-25 16,-1 25-16,0 0 31,0 0-15,25 25 0,0 0-1,-25 25-15,25-1 16,0-24-1,0 0 1,0-50 47,0 0-48,0 0-15,0 1 16,0-1-16,-24-25 15,-1 50 17,0 0-17,0 0 1,25 25 0</inkml:trace>
  <inkml:trace contextRef="#ctx0" brushRef="#br0" timeOffset="92508.073">16446 9674 0,'-25'0'16,"0"0"-16,25 25 15,0-1-15,0 1 16,0 0-16,25 25 16,0-1-16,-25 1 15,25-25-15,-1-1 32,-24 1-32,25-25 15,0 0 1,25 0-1,-1 25-15,1-25 16,0 25-16,24-25 16,-24 0-16,24 0 15,25 25 1,-24-25-16,24 25 16,-50-25-16,26 24 15,-50-24 16,-1 0-15,1 0-16,0-24 16,0-1-1,0 0 1,-1 25-16,1-25 16,0 25-16,25-25 109,-26 0-93,-24 50 249,-24 25-265,24-25 16,0 24-16,0 1 15,0 0-15,0-26 16,0 1 0,0 25-1,0-25 1,0-1 46,0 1-46,0 0 78,0 25-79,24-26 1,1 1 0,-25 25-16,0-1 15,25-24 1,-25 25 0,25-1-1,-25-24 1,0 25-16,0-25 15,25 24 1,-25 1 0,25-1-16,-25 26 15,24-50 1,-24-1-16,25 1 47,-25 0-47,0 0 656,25 25-656,0-1 16,-25 1-16,25-1 15,-25 51-15,24-1 16,1 0-16,0 25 16,0-25-16,-25 0 15,25 25-15,-1-49 16,-24-1-16,25-24 15,-25-25-15,25 24 16,-25 1-16,0-25 31,0 0-15,0-1-16,25 26 16,-25-25-16,0 0 15,0 24-15,25-24 16,-25 0-16,24 0 15,-24-1-15,0 1 16,0 0 0,25 0-1,-25 0 1,0-1 0,0 1-1,0 0 32,25 0-31,-25 0-16,0-1 15,0 1-15,0 0 16,0 25 0,0-26-16,0 1 15,0 0-15,25 0 31,-25 0-31,0 0 16,0 24 0,0 1-1,0-25-15,0-1 16,0 1-16,0 0 16,0 0-16,0 0 15,0-1-15,0 1 16,0 0-1,25 0-15,-25 24 16,24 1 0,-24-25-1,0 0-15,0-1 63,0 26-48,0-25 1,0 0-16</inkml:trace>
  <inkml:trace contextRef="#ctx0" brushRef="#br0" timeOffset="102056.3155">1985 9947 0,'49'-25'62,"51"25"-46,148-25-1,-50 25 1,50-25-16,0 25 16,75-49-16,-100-1 15,-74 25-15,-50 25 16,50 0-1,74 0-15,-25 0 16,-24 0-16,0 0 16,-50 0-16,-25 0 15,-49 0-15,24 0 16,-49 0-16,24 0 16,-24 0 15,50 0-31,49 0 15,74 0-15,25 0 16,0 0-16,-24 0 16,24 0-16,75 0 15,-100 0-15,-49 0 16,-124 0-16,25 0 16,49 0-16,99 0 15,-24 0-15,49 0 16,25 0-16,-49 0 15,-1 0-15,-49 0 16,0 0 0,-1 0-16,1 0 15,-25 0-15,50 0 16,0 0-16,24 0 16,-74 0-16,50 0 15,-1 0-15,-24 0 16,25 0-16,-1 0 15,-24 0-15,25 0 16,-50 0-16,50 0 16,-26 25-16,26 0 15,24 0-15,-24-1 16,0-24-16,24 0 16,-24 0-16,-1 0 15,1 25-15,24 0 16,-24-25-16,-25 0 15,0 0-15,24 0 16,-24 0-16,0 0 16,-25 0-16,25 0 15,0 0-15,-50 0 16,50 0-16,-25 0 16,0 0-16,0 0 15,-50 0-15,1 0 16,-51 0-1,1 0-15,0 0 16,25 0-16,-26 0 16,1 0-16,0 0 15,49 0-15,26 0 16,24 0-16,0 0 16,25 0-16,-25 0 15,-50 0-15,-24 0 16,24 0-16</inkml:trace>
  <inkml:trace contextRef="#ctx0" brushRef="#br0" timeOffset="489153.9598">19819 6846 0,'0'-25'62,"-25"50"-46,25 25-16,0-25 15,0 24-15,0 1 0,0 24 16,0-24 0,0 24-16,0-24 15,-24-25 1,24 24-1,0-24 1,0 0 0,0 0-1,0-1-15,0 1 16,0 25 0,0-25-1,-25-1 16,25 1 1</inkml:trace>
  <inkml:trace contextRef="#ctx0" brushRef="#br0" timeOffset="489698.2066">19472 7392 0,'0'0'0,"0"49"16,0 1 0,-50-25-16,50 24 15,0-24-15,0 0 16,0 0-16,0 24 16,0-24-16,0 0 15,0 0-15,0 0 16,0-1 15,50-24 0,-25-24-31,0-1 16,-1-25-16,1-24 16,25-1-16,-1-49 15</inkml:trace>
  <inkml:trace contextRef="#ctx0" brushRef="#br0" timeOffset="494921.7853">3671 7491 0,'25'0'15,"25"25"17,-50 0-17,0-1-15,0 1 16,0 0-16,0 25 16,25-26-1,-1 51-15,1-26 16,-25 1-16,0 24 15,25-74 79,25-49-78,-26 24-1,-24 0 1,25 0 0,25-49-16,24-25 15,-49 74-15,25 0 32,-50 0-32,25 50 78,24 0-78,1 49 15,-1-24-15,1 0 16,0 49 0,24 0-16,0-24 15,-24-1-15,-25-24 16,0-50-1,-1 0 79,51 0-78,-26-50-1,51-24-15,-1-1 16,25 25-16,0-24 16,-25 0-16,25 24 15,25-24-15,49 24 16,-24 0-16,0 26 16,-1-1-16,-49 0 15,25 25-15,-74 0 16,-1 25-1,-24 0 1,-26 24 0,26 1-16,-25 49 15,24 0-15,-24 25 16,0 0-16,0 0 16,0-49-16,-25-50 15,24-25 63,1 0-62,0-50-16,0-24 16,49-26-16,26-49 15,-26 25-15,25-24 16,-24 73-16,-1 1 15,-49 24-15,0 50 47,24 0-47,-24 25 16,25 49-16,-1-24 16,1 0-16,-1 24 15,26 25 1,-26-24-16,1 24 15,-25-25-15,0 1 16,-25-26-16,0-24 47,25-25-16,-1 0-15,26-49-16,74-26 15,0-24-15,50-25 16,24-25-16,50-49 16,25 49-16,-50 0 15,-49 50-15,-1 24 16,-49 26-16,-49 24 16,-50 25-16,24 0 15,-24 0-15,25 0 16,-25 50-16,-1-1 15,51 1-15,-1 74 16,1-25 0,-26 25-16,26 25 0,-26-25 15,-24-25 1,-25-124 62,25-24-78,24-26 16,51-49-16,48 0 15,-24 0-15,50-25 16,0 50-16,-25 25 16,74-25-16,-50 24 15,-24 25-15,-25 26 16,-24 24-16,-1 0 15,50 0-15,-1 74 16,-24 1-16,-24-26 16,-51 1-16,1-1 15,-25 26-15,24-1 16,26 1-16,-51-1 16,26 0-16,-50-49 15,25 0-15,0-25 63,0 0-48,49-50 1,25-49-16,50-25 16,0 25-16,0-50 15,24 25-15,-24 0 16,25 25-16,-50 24 15,-50 51-15,-49 24 16,25 0-16,-26 0 16,1 0-16,25 24 15,-25 26-15,-1-25 16,26 49-16,24 1 16,-24-26-16,24 26 15,1-1-15,-50-24 16,-1-25-16,1-1 15,0-24 1,0 0 0,0 0-1,49-24-15,1-51 16,73 1-16,-24-1 16,75-24-1,-26 0-15,-24 24 16,-99 51-16,24 24 31,-24 0-15,0 49-16,-1 1 15,26 74-15,-1-25 16,25 25-16,0-25 16,1 25-16,-26 25 15,0-74-15,-24-26 16,-50 1-16,25-50 31,-25 25-31,25-25 16,-1 0-16,1-25 15,50-50-15,24-24 16,25-25-16,0 0 16,0 0-16,25-25 15,-50 50-15,-25 25 16,-24 49 15,-50 0-15,74 25-16,-24 25 15,0 24 1,24 26-16,-24-26 16,-26-24-16,1 0 15,0 0-15,0 0 16,0 0-1,0 24 1,-1-24-16,1 0 78,-25 0-62,25-1-16,-25 1 15,0 0 1,25-25-16,-25 50 16,49-26 77,-24 26-93,25-25 16,-1 24 0,-24 1-1,0-25-15,-25 0 16,25-1-16,0 1 62,-1-25-62,-24 25 16,0 0-16,25 49 16,0-74-16,-25 25 15,25 25-15,0-1 313,-25-24-298,24 0-15,-24 49 16,0 25-16,0 26 16,0 73-16,0-24 15,0-1-15,0 50 16,0-24-16,0 24 16,0 25-16,0 0 15,-24 50-15,24-25 16,0-25-16,0 25 15,-25-25-15,0-25 16,25-25-16,-25 1 16,25-1-1,0-24-15,0-50 16,0 25-16,0-25 0,-25-25 16,25-25-1,0-49-15,0 0 31,-24-25-31,24 25 16,0 0-16,0-1 31,0 1-15,0 0 0,0 0-16,0 0 15,0 24 1,0 1-16,0-1 15,0-24-15,0 0 16,0 0 0,0 0-1,0-1 32,0 1-47,0 0 16,0 25-16,0-1 15,0-24 1,0 25 0,0-25-16,0 24 15,0-24-15,0 0 16,0 0-16,0-1 31,0 1-15,24 0-1,-24 25 1,0-26-16,0 1 16,0 0-1,0 0-15,0 0 16,25-25 62,-25-25-62,0 0-1</inkml:trace>
  <inkml:trace contextRef="#ctx0" brushRef="#br0" timeOffset="495675.8181">18703 13295 0,'0'75'31,"0"-26"-15,0-24 0,0 0-1,25 25 1,-25-26-16,0 26 15,25-25-15,-1-25 16,26 0 47,-25 0-63,0 0 15,49-50 1,-24 25-16,-1 1 15,1-26-15,-25 25 16,-25 0-16,25 25 16,-1-49-1,26 49 63,24 74-78,-24 1 16,-50-51-16,25 26 16,0-25-16,-1 24 15,1-49 1</inkml:trace>
  <inkml:trace contextRef="#ctx0" brushRef="#br0" timeOffset="497193.9047">22225 6846 0,'0'25'15,"0"0"-15,0 0 16,25 24-16,-25 1 16,50 24-16,-25 75 15,24-50-15,-24 25 16,0 0-16,0-49 16,-25-1-16,24 0 15,-24-49-15,25 0 31,-25 25 79,0-26-95,0 1 1,0 0 0</inkml:trace>
  <inkml:trace contextRef="#ctx0" brushRef="#br0" timeOffset="497885.7917">22275 7714 0,'-25'0'32,"25"25"-32,0 0 15,0 0-15,0-1 16,0 1-16,25 0 16,0 0-16,-25 0 15,0-1-15,25-24 47,-1 0-31,1 0-1,0 0-15,0 0 16,24-49-16,-24 24 16,25-25-16,-25 1 15,-1-26-15,26 1 16,-25 0-16,0-26 15,-1 1-15,1 99 16,-25-49-16</inkml:trace>
  <inkml:trace contextRef="#ctx0" brushRef="#br0" timeOffset="504366.912">2506 7888 0,'0'-50'109,"74"-24"-109,0-25 16,1-25-16,24-25 16,25 25-16,-25 25 15,25-1-15,-24 1 16,-76 99-16,1-49 15,74 24-15,-74 25 16,50 0-16,-51 0 16,51 0-16,24 74 15,25 1-15,-25-1 16,25 0-16,-99-24 16,25 24-16,24-24 15,1 49-15,-26 0 16,-24-49-16,0 0 15,-25 24-15,25 0 16,-1-49-16,-24 25 16,25-50 31,0 0-32,-25-25-15,50-74 16,-1 0-16,26-25 15,24-25 1,0 25-16,25 0 16,-25 25-16,25 24 15,-74 50-15,-50 1 16,25 24 0,24 24-1,-24 26-15,25 24 16,-1 1-16,51 49 15,-51 0-15,26 0 16,-51-50-16,26-24 16,-25-1-16,0-49 62,-1 0-46,1-24-1,25-1-15,-1-25 16,1 1-16,24-1 16,-24 25-16,25 0 15,-26 1-15,1 24 16,-1 0-16,-24 0 16,0 24-16,25 1 15,-26 25 1,1-1-16,50 26 15,-1 24-15,0 0 16,-49-74-16,25 25 16,-50-26-16,25-24 15,-1 0-15,1 0 16,0 0-16,25 0 16,24-74-16,0 24 15,51-49-15,23-25 16,26-25-16,74-24 15,0 24-15,-74 50 16,-25 0-16,-50 24 16,-50 75 15,-24 0-31,0 25 16,0 25-1,-25-1-15,25 26 16,24 24-16,26-25 15,-51-24-15,1-50 16,0 25-16,0-25 31,24 0-15,1 0-16,0 0 16,49-25-16,25-74 15,25-1-15,0 1 16,24 0-16,-49 24 15,0 26-15,-124 24 16,50-25 0,24 50-1,-24 0-15,-50 25 16,25 0-16,24 25 16,1-1-1,-1 26 1,26-1-16,-75-49 15,25 0-15,0 0 16,-1-25 15,1-25-15,25 0-16,-25 25 16,-1 0-1,1 0 1,0 50-1,25 49-15,-1-25 16,1 50-16,24-25 16,-24 1-16,24-1 15,1-25-15,-51-49 16,26 0 0,0-25-16,-1 0 15,1 0-15,49-50 16,0-24-16,-24-1 15,-1-24-15,-49 99 16,0-49 15,24 49-31,1 24 16,-50 1-16,25 0 16,0 25-16,49 98 15,0 51-15,50-1 16,-24-49-16,-26-25 15,-49-124-15,0 25 32,-1-25-32,1 0 15,0-25-15,49-24 16,1-51-16,24-48 16,25-1-16,0 25 15,-25 49-15,-24 26 16,-50 24-16,-1 25 47,1 0-47,0 25 15,0-1-15,0 26 16,-1-25-16,26 0 16,-25-1-16,0-24 15,24 0-15,26 0 16,-51 0-16,51 0 15,-1-24 1,50-51-16,0-24 16,0 25-16,0-1 15,-24 26-15,-100 24 16,49 0-16,-24 25 16,25 0-16,-1 0 15,1 74-15,-1-24 16,-24 49-16,50 0 15,-1 50-15,1-25 16,24 25-16,0-25 16,-49-49-16,-26-75 15,1 0-15,0 0 16,25 0-16,49-75 16,0-49-16,0-50 15,25 1-15,-25 24 16,1 0-16,-1 25 15,-74 75-15,0 49 16,-1 0 15,1 0-15,0 0-16,25 49 16,-1 1-16,26 24 15,-1-24 1,0-25-16,26-1 15,24 1-15,0-25 16,0 0-16,0 0 16,49-25-16,-24-74 15,0 25-15,-25-25 16,-25-1-16,0 26 16,-24 24-16,-50 26 15,0 24-15,-1 0 16,1 0-16,25 74 15,-1 25-15,1 25 16,0 0-16,49 0 16,-50-25-16,-24-49 15,25-25-15,-1 0 16,1-1-16,0-24 16,24 0-16,25-49 15,25-50-15,25-50 16,25 0-16,-25 0 15,-25 50-15,-75 49 47,-24 50-31,25 25-16,-1 25 16,1 24-16,-1 1 15,26-1-15,-1 25 16,1-49-16,-75-25 15,24-1 1,1-24 0,0 25-16,-25 0 62,0 0-46,25 0-16,25-1 15,-26 26 1,51 24-16,-1 50 16,1-24-16,24 24 15,-25-25-15,25 25 16,-49-99-16,-25 0 16,0-25-16,24 0 15,1 0-15,24-50 16,1-24-1,-1-26-15,1 1 16,-26 50-16,1-1 16,-1 25-1,-24 25 63,0 0-31,0 0-47,24 0 16,26-50-16,-26 1 16,-24 24-16,25 0 15,-25 0 1,-1 1-16,1 24 62,0 0-62,0 0 16,0 0-16,-1 0 16,1 0-16,0-25 46,0 0-30,24-25 0,26 1-16,-1-1 15,-24 25-15,-25 25 63,24 0-48,1 0-15,0 0 16,-1 25-16,1-25 16,-1 25-16,1 0 15,0 24 1,-1 1 0,-24-25-16,0 0 15,0 24-15,-1-24 16,1 0-16,0-25 15,-25 25 79,25-25-94,-25 24 16,0 1-1,0 25 79,0-25-78,0 0-16,0 24 15,0-24-15,0 25 16,0-1-16,0 26 16,0-1-16,0 0 15,0 1-15,0-26 16,0 1-16,0-25 16,0 0 15,0-1-16,0 1 1,0 0-16,0 0 16,0 0-16,0 49 15,0 0-15,0 1 16,0 49-16,0 25 16,0-25-16,0 49 15,0 1-15,0-25 16,25 0-16,-1-25 15,-24 0-15,25 0 16,-25-50-16,0-24 16,0-1-16,0 1 15,0 0-15,0-26 16,0 26-16,0 0 16,0-1-16,0 1 15,0 24-15,0-49 16,0 0-16,0 24 15,0 1 1,-25 0 0,25-25-16,0 24 15,0 1 1,0-1-16,0 1 16,0 0-16,0-26 15,-24 1-15,24 0 16,0 25-16,0-1 15,0-24 1,0 0-16,0 0 16,0 24-1,0-24-15,0 25 16,0 24-16,0-24 16,0-26-16,0 1 15,0 0 1,0 25-16,0-26 15,0 26 1,0-25-16,0 25 16,0-1-1,0 1-15,0-25 16,-25-1-16,25 26 16,0 0-1,-25-50-15,25 49 16,0 1-16,0-25 15,0-1-15,-25-24 16,25 25 0,0 0-1,0 25-15,0-26 16,0 1-16,0 0 16,0 0-16,0 0 15,0-1 16,-25 1-31,1 50 16,24-51-16,0 26 16,-25 0-16,0-1 15,25-24-15,0 0 16,0 0-16,0 0 31,0-1-15,0 1-16,0 0 15,0 25 1,0-1 0,-50 26-16,50-51 15,0 1-15,0 0 16,-49 49-16,49-24 16,0-25-16,-25 24 15,0 26-15,25-1 16,-25-24-16,1-50 15,24 25 17,-25-25-32,0 0 140,25-50-140,-25-24 16,0 24 0,1-49-16,-26 0 15,0-25-15,-24 0 16,49 0-16,-49-25 15,-1 0-15,26 50 16</inkml:trace>
  <inkml:trace contextRef="#ctx0" brushRef="#br0" timeOffset="504718.4399">21332 12328 0,'25'50'47,"-25"-26"-31,0 26-1,25-25-15,-25 24 16,0-24-16,25 25 16,-25 24-16,49-24 15,-49-1-15,25-24 32,0 0-32,0 0 15,-25 0-15,25-1 16,-1 1-16</inkml:trace>
  <inkml:trace contextRef="#ctx0" brushRef="#br0" timeOffset="506587.1934">22994 13395 0,'0'0'0,"0"24"16,0 1-1,-49 0-15,49 0 16,-25 0-16,-25 24 16,1 1-16,-1-1 15,0 1-15,-24-25 16,24 0-16,1 24 15,-1-24-15,50 0 16,-25 24-16,1-49 16,-1 25-1,25 0 1,0 0 31,0 0-16,-25-25 219,0 0-219,0-25-31</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20.679"/>
    </inkml:context>
    <inkml:brush xml:id="br0">
      <inkml:brushProperty name="width" value="0.05292" units="cm"/>
      <inkml:brushProperty name="height" value="0.05292" units="cm"/>
      <inkml:brushProperty name="color" value="#FF0000"/>
    </inkml:brush>
  </inkml:definitions>
  <inkml:trace contextRef="#ctx0" brushRef="#br0">8831 10021 0,'49'25'62,"-49"25"-30,25-1 15,50-24-1,-51-25-46,1 0 16,0 0 0,25 0-16,-1 0 15,50-74 1,26-1-16,-26 1 16,50-1-16,-75 26 15,-49 49-15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30.504"/>
    </inkml:context>
    <inkml:brush xml:id="br0">
      <inkml:brushProperty name="width" value="0.05292" units="cm"/>
      <inkml:brushProperty name="height" value="0.05292" units="cm"/>
      <inkml:brushProperty name="color" value="#FF0000"/>
    </inkml:brush>
  </inkml:definitions>
  <inkml:trace contextRef="#ctx0" brushRef="#br0">19943 3646 0,'0'50'31,"0"0"-15,0-26-16,0 26 15,-24 24-15,24-24 16,-25 24-16,25-24 16,0 0-16,0-26 15,0 1 204,0 0-219,0-50 16,0-24-1,0-51 1,25 1-16,-1 50 15,1 24 32,0 0 0,0 0-47,0 0 16,24 1-1,-49-1-15,50 0 16,-1-25-16,1 25 16,-25 25-16,0-24 15,-1 24-15,1 0 63,0 0-48,-25 24 17,0 26-17,0 0-15,0-25 16,0-1 0,0 1-16,0 0 15,0 25 32,0-26-47,-25-24 31,0 0 1</inkml:trace>
  <inkml:trace contextRef="#ctx0" brushRef="#br0" timeOffset="990.6901">20787 3746 0,'0'24'78,"-25"26"-78,0-25 15,25 49 1,0-49-16,-25 0 31,25 0-15,25-1 93,0 1-93,24 50 15,-49-51-31,0 1 16,0 25-1,0-25 32,0-1-31,-24-24-1,-1 0 1,-25 0 0,1 25-16,24-25 15,0 0-15,0 25 16,0-25-16</inkml:trace>
  <inkml:trace contextRef="#ctx0" brushRef="#br0" timeOffset="2784.3932">1166 6077 0,'0'25'15,"25"-25"1,0 0-16,-25 25 15,25-25-15,-1 0 16,26 0-16,-25 49 16,24-49 15,-24 25 16,0-25-47,25 0 15,-26 0 17,1 0-32</inkml:trace>
  <inkml:trace contextRef="#ctx0" brushRef="#br0" timeOffset="3651.3231">1588 6077 0,'25'25'93,"24"0"-77,-24 0-16,0-1 16</inkml:trace>
  <inkml:trace contextRef="#ctx0" brushRef="#br0" timeOffset="22068.1093">769 7268 0,'-25'0'62,"75"0"-31,0 25-31,-25-1 16,24 1-16,-24-25 16,0 50-16,24-50 15,26 25-15,24 24 16,-74-49-1,0 0-15,24 0 16,-24 0-16,25 0 16,-26 0-16,1 0 15,0 0-15,0 0 16,49 25 0,-24-25-16,-1 25 15,-49 0-15,50-25 16,24 24-16</inkml:trace>
  <inkml:trace contextRef="#ctx0" brushRef="#br0" timeOffset="23090.7433">1340 7268 0,'25'0'47,"-1"0"-32,1 0 1,0 0-16,-25 25 16,50-1-16,49-24 15,-50 50-15,-24-50 16,0 0 0,25 25-16,-26-25 31,1 25 31,-25-1-46,0 1 0,0 0-1,0 0-15,0 24 16,0-24 15,0 25-15,0-1-16,0-24 15,0 25-15,0-25 32,0-1-17,0 1-15,-25 0 16,1-25-16,-1 50 15,0-26 1</inkml:trace>
  <inkml:trace contextRef="#ctx0" brushRef="#br0" timeOffset="24710.9052">670 5730 0,'25'0'31,"24"0"-15,-49 25 0,25-1-16,0 1 15,0 25-15,25-25 16,-26 0-1,1-1 1,0 1-16,25 0 16,-26-25-16,-24 25 15,25 0-15,0-25 16,49 24-16,-49-24 16,0 0 15,0 25-16,0-25 1,-1 0-16,-24 25 16,25-25 31,0 0-32,49 0-15,-74 25 0,50-25 16,-25 0-1,0 0 1,-1 0-16,1 49 109,0-49-109,0 0 16,-25 25-16,25-25 31,-1 25-31,1-25 16,0 0 93,0 25-93,-25-75 171</inkml:trace>
  <inkml:trace contextRef="#ctx0" brushRef="#br0" timeOffset="26326.0216">1365 5804 0,'0'25'187,"24"0"-171,1 25 0,0-26-1,0 1-15,24 0 16,-49 0-1,25 0 1,-25-1 0,25-24-1,0 25 1,0 0 0,-25 0 15,24 0 16,-24-1 0,25 1-47,0-25 15,0 25 79,0 0-78,-25 0-1,0-1 1,0 1-16,0 0 15,0 0 48,0 0-47,-25-25 30,0 24-46,0 26 16,0-50-16,1 0 16,-1 0-1,0 0 1,0 0 0,-24 25 77,24 0-93</inkml:trace>
  <inkml:trace contextRef="#ctx0" brushRef="#br0" timeOffset="32493.5606">1489 10344 0,'24'0'110,"26"24"-110,24-24 31,-24 0 0,24 0-31,125 0 16,49 0-16,-74 0 15,-1 0-15,1 0 16,-50 0-16,-50-24 16,-24-1-16,-25 25 15,0 0-15,-1 0 47,1 0-47,0 0 16,25 0 15,-26 0-31,26 0 16,-25 0-1,0 0-15,49 0 16,0 0-1,-49 0 1,0 0-16</inkml:trace>
  <inkml:trace contextRef="#ctx0" brushRef="#br0" timeOffset="41857.0669">4316 12601 0,'25'0'312,"0"0"-281,0 0 1,0 0-32,-1 0 15,26 0-15,0 0 16,-26 0 218,1 0-218,25 0-1,-1 0-15,-24 0 422,0 0-390</inkml:trace>
  <inkml:trace contextRef="#ctx0" brushRef="#br0" timeOffset="386290.0936">3250 4366 0,'49'0'0,"1"0"16,0 0-16,24 24 15,124-24-15,50 25 16,-74-25-16,149 0 16,73 0-16,51 0 15,24 0-15,25 0 16,-124 0-16,25 0 15,50 0-15,-1 0 16,-24 25-16,-50 0 16,-50-25-1,51 25-15,-1-1 0,0-24 16,-124 0 0,74 0-16,-49 0 15,-75 0-15,75 50 16,25-25-16,-124-25 15,24 0-15,0 0 16,-98 0-16,24 0 16,-25 0-16,0 0 15,-74 0-15,0 0 16,0 0-16</inkml:trace>
  <inkml:trace contextRef="#ctx0" brushRef="#br0" timeOffset="390930.1325">819 5804 0,'25'0'16,"0"25"15,-25 0-31,0 0 16,24 24-16,1-24 15,0-25-15,0 25 16,0 0-16,-1-25 15,-24 25 1,25-1-16,-25 1 16,50-25-16,-25 25 15,-1 0-15,1 24 16,0-24 0,0 0-1,0 25 1,-1-26-16,1 1 15,0 0-15,-25 0 16,25-25-16,0 0 16,-25 25 31,49-25 46,-24 24-77,0-24-16,0 0 16,-1 0-1,1 0 1,0 0-1,49 0 17,-49 0-17,0 0 1,0-49 125</inkml:trace>
  <inkml:trace contextRef="#ctx0" brushRef="#br0" timeOffset="392266.5095">1241 5730 0,'-25'0'47,"25"25"-1,25 24-30,-1-24 0,1 0-16,0 0 15,0 0-15,0-1 0,-1 1 16,26 25 0,-25-25-16,0 24 15,-1-49-15,1 25 16,0 0-16,0 0 15,0-1-15,-1 1 16,-24 0 0,25 0-16,0 0 15,0-1-15,-25 1 16,25 25-16,-1-50 16,-24 25-16,0-1 15,25 1 1,-25 0-16,0 0 15,0 0-15,0-1 47,0 1-15,0 0-17,-25 0 79,1 0-78,-1-25-16,0 0 15,0 0-15,-24 0 16,24 24-16,-25 1 15,-24-25-15,-1 25 16,26-25-16,-26 25 16,26-25-16,-1 25 15</inkml:trace>
  <inkml:trace contextRef="#ctx0" brushRef="#br0" timeOffset="393466.9658">372 7392 0,'0'-25'0,"25"25"32,0 0-32,0 0 15,0 0 1,-1 25-16,26-25 16,0 0-16,-26 25 15,26-1-15,-25-24 16,0 0-1,24 0-15,51 50 16,-26-25-16,25-25 16,25 25-16,0 24 15,-49 1-15,24-25 16,-25-1-16,-24 1 16,24 25-16,-24-50 15,-25 0-15,24 25 16,1-25-1,-25 0-15,0 0 16,-1 0 0,1 0-16,25 0 31,-1 0-15,-24 0-1,0 0-15,-25-25 141,0 0-141,-25-25 15,0 50 1</inkml:trace>
  <inkml:trace contextRef="#ctx0" brushRef="#br0" timeOffset="394522.5274">1563 7243 0,'25'25'62,"24"0"-46,-24-25-16,0 0 16,0 24-1,0 1-15,-1-25 16,1 0-16,50 25 16,-26 49-16,-24-74 15,50 50-15,24 24 16,-74-74-16,-25 25 15,24 0-15,26 25 16,-50-26 0,50 1-1,-26 25-15,26-25 16,-50-1 0,50 26-16,-50-25 31,24 0-16,-24-1-15,0 1 16,0 0 0,0 25-16,0-1 15,0 1 1,0-25-16,-24 24 16,-1-49-16,0 25 15,0 0 1,25 0-16,-49-25 15,24 0 1,-25 0 0,25 0-1,-49 0-15,0 25 16,-26-1-16,1-24 16,25 25-16,49-25 15</inkml:trace>
  <inkml:trace contextRef="#ctx0" brushRef="#br0" timeOffset="398681.5523">2853 10517 0,'0'25'109,"0"0"-93,0 24-16,0 51 16,0-26-16,0 50 15,0 25-15,0 25 16,0-1-16,-25 1 15,0 24-15,25-24 16,-25-1-16,1-48 16,24-26-16,0 25 15,0 25-15,0-25 16,0 24-16,0 1 16,0 0-1,-25 0-15,0-25 16,25 50-16,-25-26 15,25-24-15,-25 0 16,25 0-16,-24-24 16,24-26-16,0 25 15,0 1-15,-25 24 16,25-25-16,-25-25 16,0 25-16,0-24 15,25-26-15,0 26 16,0-26-16,0 1 15,0 0-15,-24-26 16,24 26-16,-25-25 16,25 0-16,0 0 15,0-1 1,0 1-16,0 0 16,0 0-16,0 0 31,-25-1-31,25 1 0,0 0 15,0 25-15,0-26 16,0 26 0,0 0-16,0-26 15,0 1 1,-25 0-16,25 0 16,0 0-1,0-1 1,0 1-1,0 25 1,0-25 0,0-1-1,0 1 1</inkml:trace>
  <inkml:trace contextRef="#ctx0" brushRef="#br0" timeOffset="401853.8848">2828 10393 0,'25'25'156,"-25"0"-156,0 0 31,0-1-31,0 1 16,0 25 31,0-25-32,0-1 1,0 1 31,0 0-31,0 0-1,0 0 1,0-1-1</inkml:trace>
  <inkml:trace contextRef="#ctx0" brushRef="#br0" timeOffset="406189.7922">2431 15949 0,'0'25'141,"0"0"-126,0 0-15,0 24 16,0-24-16,0 0 16,0 0-1,0 24 17,-25-24-17,1 0 1,24 0-16,0 0 15,0-1 1,0 1-16,0 25 31,-50-25-15,50 0 0,0-1 15,0 1-16,0 0 1,-25 0-16,25 24 16,-25 1 15,25-25-31,0 0 16,0-1-1,-24-24 32,24 25-47,-25 0 31,25 0-31</inkml:trace>
  <inkml:trace contextRef="#ctx0" brushRef="#br0" timeOffset="407791.7729">1836 16594 0,'0'-24'16,"25"73"47,-25-24-48,49 25 1,1-1-16,-25-24 15,0 25-15,-1-1 16,26 1-16,-25-1 16,24 1-16,-49-25 15,0 0-15,50-1 16,-50 1 0,0 0 109,25-50-110,74-49 1,-49-1-16,49 1 15,-50 0-15,26-1 16,-50 50-16,-1-24 16,26-1-1,-25 1-15,0-1 16,-1 50-16,1-74 16,25-1-1,-25 25 1,-1 26-1,-24-1 1</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0:30.0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9451 3274 0,'50'25'172,"49"-25"-157,0 50-15,75-26 16,49 1-16,-50-50 16,26 25-16,-1-24 15,-49-1-15,0 25 16,-75 0-16,-24 0 16</inkml:trace>
  <inkml:trace contextRef="#ctx0" brushRef="#br0" timeOffset="1715.8002">2109 11137 0,'0'-25'16,"74"25"0,-49 0-16,25 0 15,-1 0-15,1 0 16,49 0-16,25 0 15,25 0-15,-50 0 16,0 0-16,-74 0 16,25-49 187,-50 24-188,25 25-15,24-50 16,-24 50-16,0-24 16,24-1-16</inkml:trace>
  <inkml:trace contextRef="#ctx0" brushRef="#br0" timeOffset="5928.0675">15553 10021 0,'0'25'78,"0"0"-78,0 0 16,0 24-16,0 1 15,0-25-15,0 24 16,0-24-16,0 25 15,0-26-15,0 1 16,0 25-16,0-1 16,0 1-16,0 0 15,25-26 110,-1-24-109,76 0-16,24 0 16,49-24-16,26 24 15,98-25-15,76-25 16,48 1-16,1-1 15,74 25-15,50 0 16,-25 1-16,-25-1 16,0 0-16,-50 0 15,26-24-15,-125 24 16,-149 0-16,1 0 16,-1 25-16,25-49 15,-24 49-15,-100-25 16,25 0-16,-74 25 15,24 0 1,25 0-16,-24 0 16,-1-25-16,-24 25 15,-25 0 126,-25-25-141,49 25 16,-49-25-16,25 1 15,25-1-15,-1-25 16,-24 1-16,25-1 15,-26 0-15,1-24 16,25 0-16,-1-1 16,1-24-16,-25 49 15,0 1-15,-1-1 16,-24 25 0,-24 25 140,-1 0-156,-50 0 15,-73 0-15,-1 0 16,-25 0-16,-74 25 16,-124 25-16,-25-25 15,-49 24-15,24 1 16,100-1-16,24 1 16,75-25-16,24 0 15,75-25-15,0 0 16,0 0-16,0 0 15,0 0-15,-50 0 16,1 0-16,-26 24 16,1 1-1,-50 0-15,0 25 16,25-50-16,24 24 16,1 1-16,24 0 15,50 0-15,-25-25 16,0 25-16,25-1 15,-24-24-15,24 25 16,24-25-16,-49 25 16,25 0-16,50-25 15,49 0 1,0 0-16,1 0 16,-1 0-1,-50 25 1,26-25-1,-1 0-15,1 0 16,-51 24-16,26 1 16,49-25-1,0 0 454,1 0-469,-26 0 16,0 0-16,-24 25 15,49-25 1,-25 0-16</inkml:trace>
  <inkml:trace contextRef="#ctx0" brushRef="#br0" timeOffset="7435.5244">16049 9723 0,'0'25'47,"0"0"-47,-25 0 16,25 0-16,0 24 16,0 1-1,0-1-15,0 26 16,0-25-1,0-1-15,0-24 16,0 25-16,0-1 16,0-24-16,0 0 15,0 0-15,0-1 16,0 1-16,0 0 16,0 0-1,0 0 1,0-1-1,0 1 1,0 0 0,0 0-16,0 0 15,0-1 1,0 1-16,0 0 16,0 0-1,0 0 32</inkml:trace>
  <inkml:trace contextRef="#ctx0" brushRef="#br0" timeOffset="9899.2777">15305 10988 0,'49'-24'110,"-24"-1"-110,25 25 15,-25-25 1,-1 0-16,1 0 15,0 25-15,-25-24 16,0-26 15,0 25-15,25 0-16</inkml:trace>
  <inkml:trace contextRef="#ctx0" brushRef="#br0" timeOffset="17088.1802">15925 10740 0,'-25'0'16,"25"25"0,0 0-16,-25 25 15,25-1-15,-24 1 16,24-25-16,-25 24 16,25 1-16,-25-50 15,25-25 141,0 0-140,0-24 0,0 24-1,0 0-15</inkml:trace>
  <inkml:trace contextRef="#ctx0" brushRef="#br0" timeOffset="17598.9934">15801 10815 0,'25'0'16,"0"0"15,24 0-15,1 0-1,-25 0 1,-1 25 15,1-1-15,0 1-16,-25 0 15,0 25 1,25-26 15,-25 1 1,0 25-32</inkml:trace>
  <inkml:trace contextRef="#ctx0" brushRef="#br0" timeOffset="23887.1308">15627 12477 0,'-25'0'32,"25"25"-17,0 24 1,0 26-16,0-51 16,0 26-16,0 0 15,0 24-15,0-24 16,0 24-16,0-24 15,0-1-15,0-24 16,0 0 0,25-25 109,-25-25-125,0-25 15,25-24-15,0-25 16,0-25-16,24 25 16,-24-1-16,0 26 15,-25 24-15,25 26 16,0-1 109,-1 0-110,26 0 1,49 0 0,75-24-16,74 24 15,50 0-15,-1 0 16,26 25-16,-75 0 16,-50 0-16,1 0 15,-1 25-15,0-25 16,-24 0-16,0 0 15,-50 0-15,49 0 16,26 0-16,24 0 16,25 0-16,0 0 15,-25 0-15,-49 0 16,0 0 0,-1-25-16,26 25 0,-1-25 15,1 1 1,-1 24-16,-24 0 15,-1-25-15,-24 0 16,0 25-16,-25 0 16,-25 0-16,25 0 15,0 0-15,25-25 16,25 25-16,24-25 16,25 1-16,-49 24 15,-25-25-15,-25 0 16,-75 25-16,1 0 47,0 0-47,-26 0 15,51 0-15,-25 0 16,-26 0-16,1 0 16,0 0-16,0 0 15,0 0 79,-1 25-78,-24 24-1,0 1-15,0 0 16,0-26-16,0 26 15,0 25-15,0-26 16,0 26-16,0 24 16,0-50-1,-24 1-15,-1-25 78,-25 0-62,1-25 0,-26 0-16,50 24 15,-49-24 1,-75 0-16,0 0 16,-49 0-16,-50 25 15,-50-25-15,0 25 16,1 0-1,-1-25-15,100 25 16,-1-25-16,1 24 16,-1-24-16,26 25 15,-1 0-15,-24 0 16,-1 0-16,1-1 16,-25 26-16,-75-25 15,-25 49-15,75-24 16,25-25-16,0-1 15,24 1-15,-24-25 16,0 0-16,-25 25 16,0 0-16,25-25 15,-1 50-15,51-26 16,24-24-16,25 25 16,49-25-16,1 0 15,24 0-15,1 0 16,24 0-16,0 0 31,0 0-15,1 0 62,-1 0-63,0 0 1,25-25 0,-50-24-1,50 24-15,0-25 16,-24 50 0,-1-49-1,-25 24-15,50 0 16,-49 0-16,24 25 15,0-49 1</inkml:trace>
  <inkml:trace contextRef="#ctx0" brushRef="#br0" timeOffset="24687.9507">16198 12353 0,'0'49'47,"0"-24"-47,0 0 16,0 25 0,0-1-16,0 1 15,0 24-15,-25-24 16,0 24-16,25 1 15,-25-1-15,25 0 16,-24-74-16</inkml:trace>
  <inkml:trace contextRef="#ctx0" brushRef="#br0" timeOffset="27733.5221">18133 9748 0,'0'25'47,"0"25"-32,0-26-15,0 26 16,0-25-16,0 0 16,0 24-16,0 1 15,0 24-15,-25-24 16,25 24-16,0-24 15,0-25-15,0 24 16,0 1-16,0 0 16,0-1-16,0-24 15,0 0-15</inkml:trace>
  <inkml:trace contextRef="#ctx0" brushRef="#br0" timeOffset="28720.9173">18505 9599 0,'24'0'31,"-24"25"-15,25 25 0,-25-25-16,0-1 15,0 1-15,25 0 16,-25 25-1,0-1-15,25 1 0,-25 24 16,0-24 0,0 24-16,0-49 15,0 0-15,0 0 63,0 0-48,0-1 1,0 1-16,0 0 16,25 0-1,-25 24 17,0-24-17,0 0 1,0 0-16,0 0 94,0-1-79,0 1 1</inkml:trace>
  <inkml:trace contextRef="#ctx0" brushRef="#br0" timeOffset="31302.0766">18356 10368 0,'0'25'15,"-25"25"1,25-1 0,0 1-16,-25 0 15,0-1 17,1 1-17,24-25-15,0-1 16,-25 1-16,25-50 94,0-24-79,0-26-15,0 51 16,0-26-16,25-24 15,24-1-15,1 26 16,-25-26-16,-1 26 16,1-26-16,0 1 31,0 49-31,24 25 94,-24 25-79,0-25 1,-25 25-16,25-1 16,0 26-16,-1-25 15,1 0-15,-25-1 16,0 1-16,25 0 15,-25 0-15,0 0 16,25-1-16,-25 1 16,0 0-16,0 0 15,0 0 1,0-1 0,0 1-16</inkml:trace>
  <inkml:trace contextRef="#ctx0" brushRef="#br0" timeOffset="33701.8356">3671 12204 0,'25'25'31,"-25"24"16,25-49-47,25 0 47,-50-24-32,24 24-15,51-25 16,-1-50 0,-49 50 30,0 1-30</inkml:trace>
  <inkml:trace contextRef="#ctx0" brushRef="#br0" timeOffset="40831.8738">15602 9996 0,'25'0'63,"25"-25"-48,-25-24-15,0-26 16,24 1 0,1 0-16,-50 24 15,25 0-15,-1 50 16,1 0 78,25 0-79,-25 0 16,-25 25-15,24 0 0,1-25-1,0 25-15,0 0 16,24-1-16,-24 1 16,-25 0 15,0 0-16,25 0-15,0-1 16,-25 26 0,0-25-1,25-25-15,-25 25 16,0-1-16,24 1 47,1-25 93,-25-25-124,25 1-16,-25-1 16,0 0-16,25-25 15,0 26 1,-25-1 0,24-25-1,1 50-15,0-25 31,0 25 173,49 0-189,1 25-15,-1 25 16,-49-50-16,25 0 15,24 25-15,0-25 16,-49 24-16,0-24 16,0 25-16,0-25 62,-1 0-46,-24 50-16,0-25 15,25-1 1,-25 1 15,25-25 47,-25-25-62,25 25-16,0-49 16,-1-26-16,26 26 15,-25-1-15,0 1 16,-1-1-16,26 0 31,-50 26-31,25 24 47,0 0 78,-1 0-109,1 24-1,0 1 1,0 0 0,-25 0-1,0 0-15,25-25 16,-1 24 62,26-48 47,-25-51-125,24 75 0,-24-99 16,0 25-16,0 24 31,25 25-16,-26-24-15,1 49 16,-25-25-16,0 0 31,25 25-15,0 0 31,49 0-32,-24 0-15,49-25 16,25-24-16,0 24 16,-74 0-1,-26 25-15,1 0 47,-25 25-16,25 24-15,-25-24-16,25 0 16,-25 0-1,0 0-15,0-1 32,0 1-1,0 0 16,0 25-47,0-26 47,0 26-32,0-25 1,0 0-16,-25 24 15</inkml:trace>
  <inkml:trace contextRef="#ctx0" brushRef="#br0" timeOffset="43295.3473">18554 10393 0,'0'0'0,"25"50"16,-25-1 15,0-24-31,0 0 16,0 0 0,0 0-16,0 24 15,0-24-15,0 0 16,0 0-1,0 24-15,0-24 32,0 49-32,0-24 15,0 0-15,0-26 16,0 1-16,0 0 16,0 0-16,0 0 15,0-1 1,0 1 15,0 0-15,0 0-16,0 0 15,0 0 1,0-1 0,0 1-16,0 0 15,0 25 1,0-26-16,0 1 15,0 25-15,0-25 16,0-1-16,0 1 16,0 0-1,0 25 1,0-1-16,0-24 16,0 25-16,0-26 15,0 26 1,0-25-1,0 0-15,0-1 16,0 26 0,0-25-16,0 0 93,0-1-77,0 1 0,-25-74 62,25 24-63,-25-25-15,25 1 0,-49-1 16</inkml:trace>
  <inkml:trace contextRef="#ctx0" brushRef="#br0" timeOffset="44052.8245">18281 11584 0,'0'25'47,"0"-1"-47,0 1 15,0 25-15,0-25 16,0 24-16,0-24 15,0 0-15,0 0 16,0 24 0,0-24-1,0 0 1,0 0 0,0-1 62,0 1-47,25-25-31,0 0 16,0 0-16,0-25 15,-1 1-15,26 24 16,-25-50-16,24 50 15,-24-25-15,0 25 16,0-25 15,24 1 1,-24-1-17,0-25 1,0 25-1,0 1-15</inkml:trace>
  <inkml:trace contextRef="#ctx0" brushRef="#br0" timeOffset="50091.9472">7888 3299 0,'0'-25'16,"25"25"46,74 25-46,50-25-16,25 25 15,-1-25-15,26 0 16,-1 0-16,174 0 16,75-25-16,-75 25 15,25 0-15,-75 0 16,-99 0-16,-74 0 15,-124 0 1</inkml:trace>
  <inkml:trace contextRef="#ctx0" brushRef="#br0" timeOffset="54999.8308">3374 10939 0,'-25'25'15,"0"49"1,-24-24-16,-1 24 16,25-24-1,25-25-15,-25 24 16,25 1-16,-24 49 15,-1 0-15,0 25 16,0 0-16,-24 50 16,-1-25-16,25 0 15,0-1-15,0 1 16,25 0-16,-24-50 16,-1 25-16,25-25 15,-25-49-15,25-25 16,0 0 78,0-1-94,0 1 15</inkml:trace>
  <inkml:trace contextRef="#ctx0" brushRef="#br0" timeOffset="62403.0896">12725 14957 0,'0'25'62,"25"-25"-46,0 25-1,-25 0 1,25-25 47,-1 0-48,1 0 1,0 0-1,-25 24 64</inkml:trace>
  <inkml:trace contextRef="#ctx0" brushRef="#br0" timeOffset="64823.4447">13345 15106 0,'0'25'63,"25"0"15,0-25-62,0 0-1,24 0-15,1 0 32,-25 0-17,0 0-15,-1 0 16</inkml:trace>
  <inkml:trace contextRef="#ctx0" brushRef="#br0" timeOffset="66666.1872">14164 15156 0</inkml:trace>
  <inkml:trace contextRef="#ctx0" brushRef="#br0" timeOffset="67127.6332">14883 15280 0</inkml:trace>
  <inkml:trace contextRef="#ctx0" brushRef="#br0" timeOffset="77096.2064">19894 16173 0,'25'-25'234,"-25"-25"-218,0 25 15,24 1-15,-24-1 0,0 0 171,25 25-171,0 25 77,-25 0-93,0-1 32,0 1 30,0 0-31,25-25 79,-25-25-63,0 0-47,25 25 31,-1-49-31,26 49 16,-25 0-1,24-50 1,1 25-16,0 25 15,49-24-15,-74-1 16,-1 25 31,1 0-31,0 0 15,-25 25-31,25-25 15,-25 24-15,0 1 32,0 0-1,0 0-15,25-25-1,-25 49-15,0-24 47,0 0 0,0 0 31,0 0-78</inkml:trace>
  <inkml:trace contextRef="#ctx0" brushRef="#br0" timeOffset="83111.6512">13444 12626 0,'-49'24'109,"24"26"-93,-25-50-16,50 25 219,0 0-141,0-1-63,0 1-15,0 0 47,-24 0-31,-26 24-16,50 1 15,-50 0-15,26-26 16,24 1-16,-25-25 16,25 25 15,0 0-15,0 24-1,0-24 32,25 0-47,49-25 16,-49 0-16,49 0 15,50 0-15,25 0 16,-50 0-16,-74 0 16,0 0 46,25 0-62,-26 0 16,100 0-16,0 0 15,-24 0-15,-76 0 16,-48 0 93,-26 50-109,0-25 16,26-1-16,-26 1 16,0 25-1,1-25-15,-1-25 16,50 24-1,-25 1-15,1 0 16,-1-25 0,0 0 15,-25 25-15,75-25 93,50 0-93,-26 0-16,-24 0 15,0 0-15,0 0 16,-1 0-1,1 0 17,50 0 140,-51-25-172</inkml:trace>
  <inkml:trace contextRef="#ctx0" brushRef="#br0" timeOffset="84027.765">14511 12874 0,'0'-50'110,"25"0"-95,25-24-15,-50 24 16,49-24-16,-49 49 16,0-24-16,0 24 15,0 50 126,0-1-125,0 26-16,-25-25 15,1 24 1,-1 1-16,25 0 15,0-26-15,0 1 16,0 0-16,0 25 31,0-26 16,25-24-31,-1 25 31,1-25-32,0 0-15</inkml:trace>
  <inkml:trace contextRef="#ctx0" brushRef="#br0" timeOffset="88881.1735">18902 15156 0,'49'-25'110,"-24"25"-95,0-25-15,24 25 16,26 0-16,24 0 16,25 0-16,25 0 15,-25 0-15,-25 0 16,-49 0-16</inkml:trace>
  <inkml:trace contextRef="#ctx0" brushRef="#br0" timeOffset="99815.2613">10394 13692 0,'-50'25'109,"25"25"-109,0-1 16,0 1-16,25-25 15,0 49-15,-24-24 16,24-26-1,0 1-15,0 0 63,-25 25-47,25-26-16,-25-24 15,25 25-15,-25 25 16,0-50-1,1 25-15,24-1 16,0 1 0,0 0-16,-25 0 15,25 0 1,0 0 0,0-1-16,-50 51 31,50-50 0,-25-25-31,25 24 16,0 1-16,0 0 15,-24 0-15,24 0 16,0 24-16,-25 1 16,25-1-16,0-24 15,0 0-15,0 0 16,0 0-16,-50-1 15,25 1 17,25 0-1,0 0-15,0 0-16,0-1 15,-24-24 204,24 25-219,0 0 16,-25 25-16,25-26 15,0 1 1,-25-25-1,25 25 48,0 0-47,-25 0-16,0-1 15,1 26 1,-1-25-1,0 0-15,25 0 16,-25-1 0,25 1-1,-25 0 1,-24 25-16,24-1 16,0-24-16,25 0 15,-25 0-15,25-1 16,-24 26-16,24 0 15,-25-26-15,25 26 16,-25-25-16,25 24 16,0-24-16,-25 0 15,25 25-15,-25-1 16,1-49 0,24 25-16,0 0 15,-25 0 1,-25-1-1,25 26-15,0-25 16,-24 0-16,49-1 16,-50 26-1,25-25 1,1 0-16,24 0 16,-25-1-16,25 26 15,-25-25 1,0-25-16,25 25 15,-25-1 1,25 1 0,-24 0 15,-1-25-31,25 25 16,-25-25-16,25 25 15,0-1-15,-50 1 16,50 0-16,-24-25 15,24 25-15,0 24 16,-25-24-16,25 0 16,-25-25-16,25 25 31,0 24-31,0-24 16,0 0 46,-25 0-46,25 0-1,0-1 1,0 26-16,0 0 16,0-1-1,0 1-15,-25-25 16,25-1-16,0 1 15,0 50 1,0-26 15,25 1-15,0 0 0,0-26-1,24 1-15,-24 0 16,0 0-16,49 0 15,-24-25 1,-50 24 0,50-24-16,24 0 15,0 0-15,51 50 16,-26 0-16,50-26 16,-1 1-16,26 0 15,-25 0-15,49-25 16,1 0-16,-26 0 15,26 0-15,-1 0 16,25 0-16,-49 0 16,49 0-16,50-25 15,-25 25-15,50-25 16,-25-24-16,-25 49 16,-25 0-16,-49 0 15,-1-50-15,26 50 16,-1-25-1,-49 0-15,25 25 16,-1 0-16,26 0 16,-1 0-16,-24 0 15,24 0-15,-24 0 16,-1 0-16,-24 0 16,25 0-16,24 0 15,1 0-15,24 0 16,0 0-16,-24 0 15,-1 0-15,1 0 16,49 0-16,-25 0 16,-49 0-16,-50-24 15,0 24-15,74 0 16,0 0-16,-24 0 16,49-25-16,-24 0 15,-1 0-15,25 25 16,-74 0-16,-25 0 15,75-49-15,-26 24 16,26-25-16,-26 25 16,-24-24-16,25-1 15,-50-24-15,0 24 16,-50 0 0,26 1-16,-26 24 0,-24 0 15,24 25 1,0-49-16,50 24 15,-49-25-15,24 25 16,0-24-16,1-26 16,-1 1-16,0 0 15,-25-26-15,26 26 16,-1 0-16,25 24 16,0-25-16,25 26 15,0-26-15,-25 26 16,-25-1-16,-50 50 15,-24-25-15,25-24 16,-25 49-16,-25-25 16,49-49-1,-49 24 1,50-24-16,-1 24 16,1-24-16,0-26 15,-26 26-15,26 24 16,-25 1-16,0 24 15,24-25-15,1-24 16,-50 49 62,0-25-78,0-49 16,0-25-16,0 50 15,0-25-15,0-50 16,0 25-16,0 25 16,0-1-16,0 1 15,0 49-15,0 1 16,-25-1-16,0 25 16,0 1-1,1 24 1,24-25-1,-50 25-15,25 0 16,-24 0-16,24-25 16,0 0-16,-25 0 15,1 1-15,-26-1 16,51 25 0,-1-25-16,-50 25 15,26 0-15,24 0 16,0 0-1,-24 0-15,-1 0 16,0-25-16,-24 25 16,0 0-16,-1 0 15,1 0-15,-1 0 16,1 0-16,-25 0 16,24 0-16,-24 0 15,25 0-15,-26 0 16,26 0-16,-25 25 15,24-25-15,1 25 16,49-25 0,0 0-1,-24 25-15,-26-25 16,26 0-16,-1 0 16,-24 0-16,-1 0 15,1 0-15,-1 0 16,-24 0-16,0 0 15,0 24-15,74-24 16,0 0 0,0 0-16,1 0 15,-1 0-15,-50 0 16,1 0-16,24 0 16,25 0 15,-24 0-31,24 0 15,-49 0-15,-26-24 16,1-1-16,0 25 16,-25-25-16,0 0 15,0 25-15,25-49 16,-1 49-16,51-25 16,-50 25-16,-1 0 15,-48 0-15,-26-25 16,25 25-16,0 0 15,0 0-15,1-25 16,-26 25-16,50-25 16,0 1-16,0-1 15,0 25-15,25-25 16,0 25-16,-26-25 16,51 0-16,0 25 15,49 0-15,0 0 16,-25-24-16,26 24 15,-1 0 1,-25 0-16,25 0 16,-24 0-1,24 0 1,-25 0-16,1 0 78,24 0-62,0 0-1,-24 0-15,-26 0 16,1 0-16,-1 24 16,-49 1-16,0 0 15,0 0-15,0-25 16,-25 0-16,1 0 15,-1 0-15,0 0 16,0 0-16,-25 0 16,26 0-16,-1 0 15,25 25-15,0-1 16,-25-24-16,25 0 16,0 25-16,25-25 15,24 25-15,-24 0 16,49-25-16,1 0 62,-1 0-46,1 0 0,-26 0-16,50 0 15,-24 0 1,24 0-1,-25 0-15,1 0 16,-1 0-16,1 0 63,-1 0-63,0 0 15,1 0-15,24 0 16,-25 0-16,-49 0 15,0 0-15,74-25 16,0 25 0,-24-25-16,-1 25 15,25 0 1,0 0-16,1-25 16,-26 25-16,0-24 15,1-1 1,24 25-1,25-25 142,0 0-126,0 0-15,0 1-16,0-26 15,0-49-15,25 74 16,24 25-1,26 0-15,74-25 16,74 25-16,-99 0 16,-149 0 312,0 0-313,0 0-15,-24-25 16,-1 25-16,-24 0 16,-1 0-16,-49 0 15,0 0-15,25 0 16,-74 0-16,24 0 16,-25 0-16,-49 0 15,-25 0-15,0 0 16,24 0-16,-48 0 15,48 0-15,26 25 16,0 0 0,24-25-16,50 25 0,0 0 15,25-25 1,24 24-16,50 1 16,1-25-1,-26 25-15,0-25 16,26 50-16,-1-50 15,-25 24 1,1 1 0,-1 0 15,50 0-31,-25-25 16,-24 49-16,24-49 15,0 25 1,0-25-1,25 25 1,0 0-16,0 0 16,25-1 109,0-24-125,24 0 15,-24 0-15,25 0 16,24 0-16,25 0 16,-49 0-16,24 0 15,1 0-15,-1 0 16,-24 0-1,-25-24-15,24 24 16,1 0 281,-1 0-297,1 0 16,-25 0-16</inkml:trace>
  <inkml:trace contextRef="#ctx0" brushRef="#br0" timeOffset="375871.0249">3919 11981 0,'-49'0'94,"-1"24"-78,25-24-1,1 25 1,-1 0-1,-25 0 1,50 0-16,-25-1 16,1 1-16,-1 0 31,0 0-31,0 0 31,0 0-31,1 24 16,24 1-16,-25-25 15,0 24-15,0-24 16,25 25-16,-25-26 16,25 26-16,0-25 15,-24 0-15,24-1 16,0 26-16,0 0 16,-25 24-16,0-24 15,25-26 1,0 1-16,0 50 15,0-51-15,0 51 16,-25-50-16,25-1 16,0 1-16,0 25 15,0-25 1,0 24-16,0 26 16,0-26-16,0 1 15,0 0-15,0 24 16,0 25-16,0-24 15,0-1-15,0 0 16,0 26-16,0-51 16,0 26-16,0-26 15,0 26-15,25-26 16,-25 1-16,25 24 16,0 1-16,-25-26 15,24 26-15,1-1 16,0-24-16,25 49 15,-26-49-15,1-1 16,0 1-16,0-1 16,-25 1-1,0-25 1,25 0 0,-25-1-1,24 1-15,-24 0 16,25 0-1,0 0 1,-25-1 0,25-24-16,-25 25 31,25 0 0,-1-25-31,-24 25 16,25-25-16,-25 25 31</inkml:trace>
  <inkml:trace contextRef="#ctx0" brushRef="#br1" timeOffset="2.9814E6">769 3448 0,'25'25'0,"0"24"16,-25 50-1,0 1-15,0 98 16,0 1-16,0-1 16,0 25-16,0 25 15,0 75-15,0 74 16,0 49-16,0 75 16,0 99-16,0 50 15,0 24-15,-25 51 16,0 23-16,0-48 15,-49 24-15,24-50 16,-24-24-16,0-99 16,-1-26-16,1-98 15,-1-50 1,26-75-16,-1 1 16,25-50-16,-24-25 15,-1 24-15,25-73 16,-24-1-16,24 26 15,0-26-15,0-24 16,1 24-16,24-24 16,-25-1-16,0 1 15,25-50-15,0 0 16,0 0-16,0-25 16,0-24-16,0-1 15,0-24-15,0-1 16,0 1-16,0-25 15,0 24-15,0 1 16,0 24-16,0-49 16,0 25-16,0 24 15,25-74 142,0 0-157,24 0 15,26 0-15,49-25 16,24 1-16,26-26 15,49 25-15,50-49 16,50 24-16,24-24 16,0 24-16,0 1 15,-49-1 1,-75 25-16,-24 25 16,-26 0-16,-49 0 15,-49 0-15,-50 0 16,-1-25-16,1 25 125,0 0-110,0-25 1,0 1 47,-25-26-48,0-24-15,0-26 16,0-48-16,0-76 15,0 1-15,0-25 16,0 0 0,0 0-16,0 25 0,0 49 15,0 25 1,0 25-16,-25 0 16,25 50-16,0-25 15,0 49-15,-25-24 16,25 24-16,-25 0 15,25 1-15,0-26 16,-25-24-16,1-25 16,-1 25-16,0-50 15,-25-25-15,1 26 16,24-51-16,0 26 16,0-1-16,1 25 15,24-25-15,-50 26 16,50 24-16,-25 0 15,0-25-15,25 0 16,-24 0-16,-1-25 16,0 50-16,25-49 15,-25-26-15,0 26 16,25 24-16,-49 0 16,24-25-16,0 26 15,25-26 1,-25 0-16,0-24 15,25-1-15,-24 1 16,-1 0-16,25-1 16,0-24-16,0-50 15,0 0-15,0-24 16,0-1-16,-25 50 16,0 25-16,25 24 15,0-24-15,0 24 16,0 1-16,0 24 15,0-24-15,0 24 16,0 1-16,0-1 16,0 25-16,0-24 15,0 24-15,0 25 16,0 0-16,0 25 16,0-1-16,0 51 15,0-1-15,0 0 16,0 1-16,0-1 15,0-24-15,0 24 16,0 1-16,-25-26 16,25 1-16,-24-1 15,24-24-15,-25-25 16,0-25 0,0 0-16,0 1 15,1-1-15,-26-25 16,25 75-16,25-25 15,-25 0-15,25 25 16,-24-1-16,24 26 16,-25 0-16,0-1 15,25 1-15,-25-25 16,0 24-16,25 1 16,-24 24-16,24 1 15,-25 24-15,25-25 31,0 25-15,0 1 0,0-1-16,-25 25 234,0 0-218,-24 0-1,24 0-15,-50 49 16,1 1-16,24-25 16,1 0-16,-1-1 15,0 26-15,1-25 16,-1 0-16,1-1 15,-1 26 1,-24-50 0,49 25-1,0 0-15,-25-1 16,-24-24-16,24 0 16,26 25 15,-1 0 0,0-25-31,0 0 63,-24 25-1,49 0-62,-25-25 16,0 24-16,0-24 15,0 0 1,1 0 0,-1 0 46,0 0-62,25 25 16,-25-25-1,25 25 173</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2:29.050"/>
    </inkml:context>
    <inkml:brush xml:id="br0">
      <inkml:brushProperty name="width" value="0.05292" units="cm"/>
      <inkml:brushProperty name="height" value="0.05292" units="cm"/>
      <inkml:brushProperty name="color" value="#FF0000"/>
    </inkml:brush>
  </inkml:definitions>
  <inkml:trace contextRef="#ctx0" brushRef="#br0">4242 11857 0,'0'-25'31,"0"50"-16,0-1 1,0 1 0,0 0-16</inkml:trace>
  <inkml:trace contextRef="#ctx0" brushRef="#br0" timeOffset="4932.6814">6276 14362 0,'-25'0'391,"0"0"-391,1 0 63,-1 0-48,0 25 48,25 0-16,-25-1 15,25 1-46,0 0 31,0 0 15,-25 24-31,0 1-15,1-25 0,24 0 30,-25 24-30,25-24 15,0 0-31,-25 24 16,0-24 0,25 0-1,0 0 16,0 0-15,-25-25-16,25 24 16,0 1-1,0 0 1,0 0-16,0 0 16,0-1 30,0 26-14,0-25-1,25 0 31,0-25-46,0 49-16,0-49 16,-1 0-1,1 0 63,0 0-46,25 0-17,-25 0 17,24 0-1,-49-25-16,25 25-15,-25-24 16,0-1 0,0 0-1,25 25 32,-25-25-47,25 25 16,-25-25-1,49 1 17,-24 24-32,-25-25 31,25 0 0,-25 0-31,25 25 31,-1 0 79,1-49-95,0 49 79,0-25-78,0 0-1,-25 0 1,24 0 0,-24 1-1,0-1 1,25 25-16,-25-25 16,25 0-16,-25 0 62,0 1-46,0-1-1,0 0-15,0 0 16,0 0 0,0 1-16,0-1 15,0-25-15,0 25 16,0 1-1,0-1-15,0 0 16,0 0 62,0 0 47,-25 25-47,0 0-62,1 0 0,-1 0-16,0 0 15,0 0-15,0 0 47,1 0-47,-26 0 16,25-49-16,0 49 47,1 0 124,-1 24-155,0 1 0,0 0 15,0-25-15,1 25 15,-1 0 0,25 0-15</inkml:trace>
  <inkml:trace contextRef="#ctx0" brushRef="#br0" timeOffset="10565.1227">3919 11683 0,'0'25'31,"50"24"-15,-50-24-16,0 0 16,0 0-16,25-25 31,0 25-31,0-1 15,-1 1 79,-24 0-78,0 0-1,0 0 32,0-1-31,25 1 0,-25 0-1,25-25 1,-25 25 265,25-50-265,0 25-16,-25-25 15,0 0 1,24 25-16,-24-24 62,25-1-62,25 0 47,-50 0 0,0 0 31,49-24-62,1-26 0,0 51-1,-50-1 1,24 25 78,26-50-79,24 1 16</inkml:trace>
  <inkml:trace contextRef="#ctx0" brushRef="#br0" timeOffset="16011.2486">5557 14486 0,'24'0'156,"1"0"-140,0 0-16,0 25 15,0-25 1,-1 0-16,1 0 15,0 0 1,0 0 0,0 0-16,-1 0 47,1 0-32,0 0-15,25 0 16,-1 0-1,-24 0-15,25 0 16,-26 0-16,1 0 16,0 0 140,-25-25-140,0 0-16</inkml:trace>
  <inkml:trace contextRef="#ctx0" brushRef="#br0" timeOffset="17890.451">5879 14139 0,'25'24'125,"0"1"-110,-25 0-15,24-25 16,26 50-1,-50-26-15,25-24 16,0 25-16,-1 0 16,-24 0-16,25 25 234,-25-26-234,0 1 16,0 0-16,0 0 15,0 0 17,0-1 14,0 1-14,0 0-17,0 0 1,0 0 0,-25-1 140,1 1-156,24 0 15,-50 0 1,25-25 0,25 25-16</inkml:trace>
  <inkml:trace contextRef="#ctx0" brushRef="#br0" timeOffset="93568.5994">3374 13444 0,'-25'0'78,"25"25"-62,0 25-16,0-1 15,0-24-15,0 0 16,0 49-16,0-24 15,25-1-15,-25 1 16,0-25-16,0 0 16,25-1-16,-25 1 15,0 0 142,24-25-157,26 0 15,-25-50 1,24 1-16,26-1 15,-26 1-15,1-1 16,24-24-16,50-1 16,-24 1-16,24 24 15,-75 1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3:01.659"/>
    </inkml:context>
    <inkml:brush xml:id="br0">
      <inkml:brushProperty name="width" value="0.05292" units="cm"/>
      <inkml:brushProperty name="height" value="0.05292" units="cm"/>
      <inkml:brushProperty name="color" value="#FF0000"/>
    </inkml:brush>
  </inkml:definitions>
  <inkml:trace contextRef="#ctx0" brushRef="#br0">5011 10269 0,'0'-25'406,"-25"25"-312,0 0-63,0 0 63,1 25-63,-51 25-15,50-25 31,25-1-32,25-24 126,0 0-126,0 0 17,0 0-17,24 0 1,-24 0 0,0 0-16,-25 25 15,0 25 1,25-1-1,-25-24 1,0 25-16,0-25 16,0 24-1,-25-49-15,0 25 16,-49 25 0,74-26-16,-50 1 15,0 0 16,26-25-31,24 25 16,-25-25 31,0 0-31,0-25 46</inkml:trace>
  <inkml:trace contextRef="#ctx0" brushRef="#br0" timeOffset="1231.7149">5383 10344 0,'50'-25'46,"49"25"-30,25-25-16,-25 25 16,-49-25-16,-26 25 93,1 0-93</inkml:trace>
  <inkml:trace contextRef="#ctx0" brushRef="#br0" timeOffset="2547.9407">5507 10096 0,'0'24'62,"-25"1"-62,0-25 16,1 50-1,-1-25 1,0-1 0,0 1-1,0 50-15,1-75 16,24 24 31,0 1 15,49 25-15,1-25-31,-25-25-1,-1 0-15,26 0 16,-25 24-16,0 1 31,-1 0-15,-24 0-16</inkml:trace>
  <inkml:trace contextRef="#ctx0" brushRef="#br0" timeOffset="3668.5038">6301 10170 0,'-50'0'0,"50"25"16,-25-25 0,1 49-16,-26-24 15,0 25-15,25-50 16,25 25-16,-24-25 16,24 24-1,0 1 1,0 0 31,24-25-16,51 0-15,-25 0-1,-26 0 1,1 0-16,-25-25 31,25 0-15,0 1-1,-25-1 1,0 0 0,25 0-16,-1 0 15,-24 1 95,-24 24-48,-1 0-46,0 0-16</inkml:trace>
  <inkml:trace contextRef="#ctx0" brushRef="#br0" timeOffset="10371.8902">4267 11683 0,'49'50'46,"-24"-26"-30,0 26 0,0-50-16,0 50 15,-1-50 17,-24 24-17,25-24 1,0 25-1,-25 0-15,25 0 32,0-25-32,-1 25 62,1-25 16,25-25-62,-25 0-16,-25 0 16,49-49-16,-24 74 15,0-25 1,0-25 15,-1 1-31,1 49 31,-25-25-15,25 0 0,-25 0-1,25 25-15,-25-49 31</inkml:trace>
  <inkml:trace contextRef="#ctx0" brushRef="#br0" timeOffset="17248.6228">3349 13320 0,'0'25'78,"25"-25"-62,0 0-1,-1 0 1,1 0 0,0 0-1,0 0 1,-25 25-16,25-25 16</inkml:trace>
  <inkml:trace contextRef="#ctx0" brushRef="#br0" timeOffset="72949.0921">16049 9922 0,'0'25'32,"-25"-1"-17,25 26-15,0-25 32,0 0-32,0 0 15,0 49-15,0 0 16,0 26-16,0-1 15,0 0-15,-25 0 16,25 0-16,0-74 16,0 25-16,0-25 15,0-1 1,0-48 140,0-26-156,0 0 16,0 26-16,0-51 15,0 26-15,0-26 16,0-24-16,0 49 16,0-24-16,0 49 15,0-24-15,0-1 16,0 25 0,0 0-16,0 1 15,0-1 16,0 0-15,0 0 31,25 0-47,-25 0 31,25 1-31,0-1 16,0 0-1,-1 0 1</inkml:trace>
  <inkml:trace contextRef="#ctx0" brushRef="#br0" timeOffset="87867.5703">16198 9922 0,'25'0'125,"49"0"-109,0 0-16,26 0 16,24 0-16,49 0 15,26 25-15,49-25 16,0 0-16,-25 0 16,0 0-16,1 0 15,-76 0-15,26 0 16,-75 0-16,0 0 15,-24 0-15,-1 0 16,1 0-16,-1 0 16,-24 0-16,24 0 15,25 0-15,-49 0 16,74 0-16,-50 0 16,50 0-16,50 0 15,-25 0 1,25-25-16,24 0 15,0 0-15,1 0 16,-1 1-16,1-1 16,-1 25-16,1 0 15,-26 0-15,-24-25 16,25 25-16,-50-25 16,-25 0-16,25 25 15,-50 0-15,26 0 16,24-74-16,-25 49 15,-25 25-15,50-25 16,-25 25-16,26 0 16,-1-24-16,-25 24 15,0-25-15,0 0 16,-24 0-16,24 25 16,0-25-16,25 1 15,-25 24-15,25-25 16,-24 25-16,-51 0 15,-24 0 1,0 0 47,24 0-48,-24 0-15,25 0 16,-1 0-16,-24 0 15,50 0-15,-26 0 16,-24 0 0,25-25-16,24 25 15,-24 0 1,-26 0-16,1 0 16,0 0-16,0 0 203,0 25-172,-1 24-31,-24 1 16,0-25-16,25 24 15,0 26-15,-25-26 16,25 1-16,-25 24 15,25 1-15,-25-26 16,24 1-16,-24 0 16,25-25-16,-25-1 15,0 1 1,0 0 0,0 0 15,25 24-16,-25-24 1,0 0 0,0 0-1,0 0 63,0-1 47,-25-24-109,0 0-16,-24 0 16,-1 0-1,25 0-15,-49 0 16,49 25-16,-49-25 16,-1 0-16,-49 0 15,0 0-15,-49 0 16,-1 0-16,-24 0 15,-1 0-15,-24 25 16,0 0-16,24-25 16,1 49-16,24-24 15,-24 0-15,74 25 16,-25-26-16,25-24 16,25 25-16,-1 0 15,1-25-15,0 0 16,0 25-16,0-25 15,-25 25-15,-25-1 16,-25-24-16,-24 25 16,-1 0-16,1-25 15,-1 0-15,1 25 16,0 0-16,-1-25 16,1 24-16,-1-24 15,-24 25 1,25-25-16,24 25 15,0 0-15,1-25 16,-1 49-16,0-49 16,50 25-16,-24-25 15,-1 25-15,25 0 16,-25-25-16,25 0 16,25 0-16,-25 0 15,24 0-15,76 0 16,-51 0-16,50 0 15,-24 0-15,24 0 16,-25 0-16,1 0 16,24 0-16,-25 0 15,1 0-15,24 0 16,-25 0-16,1 0 16,24 0-16,-25 0 15,25 0 1,1 0-1,-1 0 1,-25 0-16,25 0 16,1 0-1,-26-50-15,25 50 16,0-25 0,25 1 15,-49-26-16,24 25-15,25 0 16,-50 1-16,26-26 16,24 25 93,0 0-93,0 1 15</inkml:trace>
  <inkml:trace contextRef="#ctx0" brushRef="#br0" timeOffset="123859.253">4267 12601 0,'25'0'125,"-1"0"-109,1 0-16,25 0 15,-25 0-15,-1 0 16,1 0-16,0 0 16,0 0-1,0 0-15,-1 0 94,1 0-78,0 25-1,0-25 79,0 0-78</inkml:trace>
  <inkml:trace contextRef="#ctx0" brushRef="#br0" timeOffset="227928.6558">1687 12154 0,'0'50'47,"0"-25"-31,0 0-16,0-1 15,0 26-15,0 0 16,0-1 0,25-24-16,0 25 15,-25-1-15,24 1 16,1-1-16,0 1 15,0 24-15,0 1 16,24-1-16,-24-24 16,0-25-16,0-1 78,0-24-63,24 0-15,-49-24 16,25-1-16,25-25 16,-26 1-16,26-1 15,-25 25-15,24-24 16,1-1 0,24-24-16,26 24 15,-1-24-15,-25-1 16,-49 26-1,0 24 17,0 25-32,-25-25 15,24 0-15,26 0 16,-50 1-16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48:01.11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
  </inkml:definitions>
  <inkml:trace contextRef="#ctx0" brushRef="#br0">695 13196 0,'0'-25'141,"0"0"-141,0-24 16,0-1-16,25 1 15,-25-1-15,24 0 16,-24 26-16,0-26 16,0 25-1,0 50 95,0 0-110,0 24 15,0 1-15,0 0 16,0-26-16,0 26 15,0-25 1,25-25 31,25-25-47,24-25 16,-24-24-16,-25 49 15,0-24-15,-1 49 16,1 0 78,0 0-79,-25 24-15,25 1 16,-25 25-16,0-1 15,0 1-15,0-25 16,25 0-16,-25-1 16,0 1 77</inkml:trace>
  <inkml:trace contextRef="#ctx0" brushRef="#br0" timeOffset="1265.9342">1241 13047 0,'0'25'109,"0"0"-109,0 0 16,0 24-1,0-24 1,0 0-16,0 0 16,0 0-1,0-1-15,0 1 125</inkml:trace>
  <inkml:trace contextRef="#ctx0" brushRef="#br0" timeOffset="2357.6601">521 14089 0,'0'-74'110,"0"49"-110,25-25 15,0 1-15,0-26 16,-1 50 0,-24 50 109,0 0-125,25 25 15,-25-26-15,0 1 47,25 0-47,25-25 63,24-50-63,-49 1 15,49-26-15,-24 51 16,24-51-16,-24 50 15,49-74 1,-99 74-16,25 25 16,-25 50 31,0-25-32,0 24-15,0 1 16,0-25-16,0 0 15,0-1-15,0 1 16,0 0 0,0 0-1,0 0 17,0-1-1,0 1-16,0 0 1</inkml:trace>
  <inkml:trace contextRef="#ctx0" brushRef="#br0" timeOffset="3316.8246">1389 13866 0,'0'-25'31,"25"25"-15,-25-25-1,25 25 1,0 0 0,0 0-1,-25 25 1,0 0-16,0 0 16,0 24-16,0-24 15,0 0 1,0 24-1,0-24-15,0 0 16,-50 25-16,25-26 16,-24-24-16,49 25 15,24-25 142,1 0-142,0 0 1,0 0-1,0 0-15,-1 0 16</inkml:trace>
  <inkml:trace contextRef="#ctx0" brushRef="#br0" timeOffset="4071.6036">1563 12898 0,'74'0'93,"1"0"-93,-50 0 16,24 0-16,-24 0 16,0 0-1,-25 25 16,25-25-15,-25 25 0,25-25-16,-25 25 15,24 24 1,-24 1 15,0 0-31</inkml:trace>
  <inkml:trace contextRef="#ctx0" brushRef="#br0" timeOffset="4556.8185">1737 13469 0,'0'0'0,"24"-50"0,1 50 16,25-49-16,0 24 15,-50 0-15,24 0 16,1 25-16,0-24 16,0 24 93</inkml:trace>
  <inkml:trace contextRef="#ctx0" brushRef="#br0" timeOffset="5134.0365">1836 14015 0,'50'-25'47,"-1"25"-31,-24 0-16,0 0 15,0 0-15,-1 0 16,1 0 0</inkml:trace>
  <inkml:trace contextRef="#ctx0" brushRef="#br0" timeOffset="5586.1707">1811 14560 0,'0'0'0,"50"0"15,-25 0 1,49 0-16,0-24 15,-49 24-15,50 0 16,-51 0 0,1 0-16</inkml:trace>
  <inkml:trace contextRef="#ctx0" brushRef="#br0" timeOffset="7706.5637">2258 12849 0,'0'-25'15,"49"25"-15,-24-50 16,0 50-16,0-24 16,24 24-16,-24 0 15,0 0 16,0 0-15,-1 0 0,1 24-16,-25 1 15,0 0-15,0 25 16,0-1-16,0 26 16,0-51-16,-25 26 15,-24-25-15,49 0 16,-25-1-16,25 1 15,-25-25 1,25 25 0,-25-25-1,1 25 1,-1 0 0,0-25-16,0 25 15,50-25 110,25 0-125,-26 0 16,51 0-16,-50 0 15,-1 0-15,1 0 16,-25 24 62</inkml:trace>
  <inkml:trace contextRef="#ctx0" brushRef="#br0" timeOffset="26140.0559">174 12378 0,'25'0'63,"0"24"-48,-1-24 1,1 0-16,0 50 15,25-50-15,-26 25 16,1-25 0,0 25-16,-25-1 15,25-24-15,-25 25 16,49 0 0,-24-25-1,25 25 1,-1 0-1,-49-1-15,25-24 16,0 25-16,-25 0 125</inkml:trace>
  <inkml:trace contextRef="#ctx0" brushRef="#br0" timeOffset="27051.8557">720 12303 0,'0'-25'16,"0"1"-1,0 48 32,0 26-16,24-25-31,-24 0 16,25-1-16,-25 1 16,25 0-16,-25 0 15,0 0 1,0-1 0,0 1-1,0 25 1,0-25-1,0-1 1,0 26-16,-25-50 16,-24 25-16,24 0 15,0-1-15,-49-24 16,49 25-16,0 0 31,0-25 47,0 0-46,-24 0 30</inkml:trace>
  <inkml:trace contextRef="#ctx0" brushRef="#br0" timeOffset="33252.7219">2555 17140 0,'0'0'0,"0"74"94,-25-74-94,25 25 16,0 0-16,0 25 15,-24-1 1,24-24 0,0 0-16,0 0 15,-25-25 1,25 24 0,0 1-1,0 0 1,0 0-1,0-50 95,0-25-95,0 1-15,0-1 16,25 1-16,-25 24 16,49-25-16,-24-24 15,49 24-15,-49 1 16,0-1-16,0 25 16,0 0-16,-25 1 15,24-1-15,1 25 16,25 0-1,-50-25 1,25 0 0,-1 25-1,-24-25-15,25 25 16,0 0 31,25 25-32,-50 0-15,25 25 16,-25-1-16,24 1 16,-24-25-16,0-1 15,0 26-15,0-25 16,25 0-16,-25-1 16,0 26-16,0-25 15,0 24 1,25 1-16,-25-25 15,0 24-15,0-24 16,0 0 0,-25-75 156,0 26-157,25-1-15,-24-50 16,-1 75-16,0-24 15,25-1-15,0 0 16,0-25-16</inkml:trace>
  <inkml:trace contextRef="#ctx0" brushRef="#br0" timeOffset="34055.9309">2952 16991 0,'-25'25'47,"25"0"-31,0 24-16,0 1 15,0-25-15,0 0 16,0-1-1,0 1-15,0 0 16,0 0-16,0 0 16,-25-1-1,25 1 1,0 0-16,0 25 16,0-26-1,-24-24-15,24 25 16,0 0 93</inkml:trace>
  <inkml:trace contextRef="#ctx0" brushRef="#br0" timeOffset="39440.8238">3944 17041 0,'0'25'31,"0"24"-31,0 1 15,0-25-15,0-1 16,0 26-16,0 0 16,0-26-16,0 51 15,0-26-15,0-24 16,0 25-16,0-25 16,0 0-16,-25 24 15,25-24 1,-24-25 93,-1-50-93,25 1-1,0 24-15,0-25 16,-25 50-16,25-49 31,0 24-15,0 0 0,0 0-16,0 0 15,0 1 1,0-1 15,0 0-31,0-25 31,25 26-31,0-1 16,-1 0 0,-24 0-16,25 0 15,-25 1 48,0-1-32,-49 25 141,49 25-157,-25-1-15,-25 26 16,25 24 0,1-49-16,-1 25 31,0-1-15,0-49-1,25 25-15,-25 0 16,1-25 31,24-25 46,0 0-77,24-24-16,1-1 16,50-49-1,-51 74-15,26-49 0,24 24 16,-49 1-16,25-1 16,-25 25-1,0-24-15,-1 49 16,1 0-1,0 0 17,0 0-17,0 0 1,-1 0 0,1 24-1,25-24 1,-50 50-1,25-25-15,-25 0 16,24 24-16,1 26 16,0-1-16,0-24 15,0-1 1,-25-24-16,0 0 16,24 24 93,1-49-109,-25 25 62,0 0-15</inkml:trace>
  <inkml:trace contextRef="#ctx0" brushRef="#br0" timeOffset="54732.0656">2679 12948 0,'-25'0'94,"25"25"-94,-24 0 16,-26 24-16,0-49 15,50 25-15,-24-25 16,-1 25-16,0 24 16,0-49-16,0 0 15,1 25-15,24 0 78,-50 25-62,50-25 0,-25-25-16,25 24 109,-25-24-93</inkml:trace>
  <inkml:trace contextRef="#ctx0" brushRef="#br0" timeOffset="56849.8288">3324 13022 0,'-25'0'125,"1"0"-94,-26 0-15,25 0-16,0 25 47,25 0-32,-24-25 1,-1 25-16,0-25 31,25 25-31,-25-25 16,25 24-16,-25-24 15,1 0-15,24 50 16,-25-50 0,25 50-1,-25-50 1,25 25-1,0-1-15,0 1 32,0 0-17,0 0 1,0 0 15,0-1-31,0 1 31,25-25-31,-25 25 16,25-25-16,-25 25 31,24 0-15,1-25-16,0 0 47,0 0-47,0 0 15,-1 0-15,1 0 16,25 0-16,-25 0 16,-1 0-1,1-25 1,0 25-16,-25-50 78,0 25-78,0-24 31,0-1-15,0 25-16,-25 25 16,25-24-1,-25-1 16,1 0-15,-1 25 15,0 0 94,0 0-109,0 0 0,1 0 46,-1 0-46,0 0-1,0 0 1,0 0 31</inkml:trace>
  <inkml:trace contextRef="#ctx0" brushRef="#br0" timeOffset="73157.3993">2506 14015 0,'24'-25'110,"1"25"-110,0 0 15,0 0-15,0 0 32,-1 0-1,1 25 47,-25-1-62,0 1-1,0 25 1,0-25 0,0-1-1,-25 51 16,1-75-31,-1 0 16,0 25-16,0-25 16,0 24-1,-24 26 17,24-50-17,0 0 1,0 0-16,25 25 15,-24-25 48,24 25 93,24 0-140,1-25-16,0 0 15,0 24 1,-25 1-16,25-25 16,-25 25-1,24-25-15,26 25 78,-25 0-15,-25-75 62</inkml:trace>
  <inkml:trace contextRef="#ctx0" brushRef="#br0" timeOffset="74020.65">2530 13295 0,'0'25'15,"0"0"-15,0 25 16,0-1-1,25 1-15,-25-25 16,0-1-16,0 1 16,0 0-16,0 0 15,0 0-15,0-1 16,0 1 0,0 0-16,0 25 31,0-26-16,0 1 110,0 0-78</inkml:trace>
  <inkml:trace contextRef="#ctx0" brushRef="#br0" timeOffset="75002.5882">2406 13667 0,'25'0'15,"0"25"1,0 0-16,0 0 31,-1-25-31,-24 49 16,25-49-1,-25 25-15,25 0 16,-25 0 15,25 0-31,-25-1 16,0 1-16,25-25 31,-1 0 110,1-74-141,-25-1 15,25 51 1,25-26-16,-50 25 16,24-49-16,-24 49 15,25 0 1</inkml:trace>
  <inkml:trace contextRef="#ctx0" brushRef="#br0" timeOffset="78174.9874">5482 16917 0,'-25'0'47,"-24"49"-47,-1 1 15,1 24-15,-1 1 16,25-50-16,0-1 16,1 1-1,24 0 1,-25 0-16,0 0 31,0-25-15,25 24 46,0-48 32,0-1-78,25-25-16,-25 25 15,0 1 1,25 24 31,-25-25-32,25 25-15,-1-25 16,-24 0 0,25 0-16,0 1 15,25 24-15,-26-25 16,1 0-1,0 25 64,0 0-48,24 25-31,-49 0 15,50-25 32,-50 24-31,25-24-16,-25 25 16,0 0-16,0 0 15,0 0 1,25-25-1,-25 24-15,0 1 32</inkml:trace>
  <inkml:trace contextRef="#ctx0" brushRef="#br0" timeOffset="79437.9777">5358 17090 0,'25'0'78,"-25"25"-62,0 0-1,0 0 1,25 0 15,-25-1 1,0 26-17,0-25 126,25 0-126,-25-1 142</inkml:trace>
  <inkml:trace contextRef="#ctx0" brushRef="#br0" timeOffset="109893.3707">2828 14139 0,'-25'0'47,"0"0"-31,1 49-16,-26-24 16,25-25-16,-24 50 15,-1-26-15,0 1 16,1 0-16,-1 0 15,1 0-15,-1 0 16,25-25-16,-24 24 16,-26 1-16,50 0 15,1 0 1,24 0 218</inkml:trace>
  <inkml:trace contextRef="#ctx0" brushRef="#br0" timeOffset="112356.7783">3027 14089 0,'0'25'62,"-25"24"-62,25-24 31,0 0-31,0 0 16,0 24-16,0-24 16,0 0-16,0 0 15,0 0 48,25-25-32,-1 0-15,1 0-1,25-50 1,-50 25 0,25 25-16,-1 0 62,-24-25-46,25 25-1,-25-24-15,0 48 157,0 26-142,0-25 1,0 0-16,0 24 15,0 1-15,0 0 16,0-26 0,0 26-16,0-25 15,0 0-15,0-1 16,0 1-16,0 0 16,0 0 62,25-25-16,0-25-31</inkml:trace>
  <inkml:trace contextRef="#ctx0" brushRef="#br0" timeOffset="114440.313">199 13221 0,'49'0'31,"1"0"-15,49 25-16,-99 0 15,25-25 1,0 0-16,24 0 47,1 0-32</inkml:trace>
  <inkml:trace contextRef="#ctx0" brushRef="#br0" timeOffset="126289.9557">8756 13072 0,'0'-25'31</inkml:trace>
  <inkml:trace contextRef="#ctx0" brushRef="#br0" timeOffset="127991.3867">6524 16991 0,'0'25'31,"0"25"-15,-25-1-16,25-24 15,-25 0 1,25 0 0,0-1-16,0 1 15,-24-25 1,24 25 0,0 0-16,0 0 15,-25-1-15,0-24 16,25 25 62,25-25-31,-25-25-47,0-49 15,49 24-15,-24-24 16,0 49-16,0 0 16,-25 1 46,25 24-46,-1 0-16,1 0 15,0 0-15,0 0 16,0 0 0,24 0 15,-49 24-15,25-24-16,0 50 15,-25-25 1,25 0-1,-25-1 1,0 1 0,0 25 77,0-25-77,0-1 47,0-48-17,-25-1-30</inkml:trace>
  <inkml:trace contextRef="#ctx0" brushRef="#br0" timeOffset="128660.3324">6648 17066 0,'0'-25'0,"0"50"62,0-1-62,0 1 16,0 0-16,0 0 16,0 24-1,0-24 1,0 0 0,0 0-16,0 0 31,0-1-16,0 1 1,0 0 0</inkml:trace>
  <inkml:trace contextRef="#ctx0" brushRef="#br0" timeOffset="146668.6484">3547 12973 0,'-24'0'62,"-1"0"-62,25 25 16,-25 49-16,-25-49 15,50 0 1,-24-1-16,24 1 16,-25 0 31,25 0-32,-25 0 1,25 0-16,0-1 15,-25-24-15,25 25 16,-25-25-16,25 25 16,-24-25 31,-1 25-32,0-25 1,25 25 15,-25-1-31,0-24 63,25 25 46</inkml:trace>
  <inkml:trace contextRef="#ctx0" brushRef="#br0" timeOffset="148369.143">4093 12898 0,'-25'0'15,"1"0"1,-26 50-16,25-25 16,-25 24-1,50-24 1,-24 0-16,24 0 16,0 24-16,-25-24 15,25 0-15,0 25 16,0-1-16,0-24 15,0 0-15,0 0 16,0 0-16,0 24 16,0-24-1,0 0 1,0 0 0,25-25 15,-1 0-16,1-25-15,0 25 16,0-25-16,0-25 16,0 1-1,-1-1-15,1 25 16,0 25-16,-25-49 16,0 24-16,0-25 15,0 25-15,0 1 16,0-1-16,0 0 31,0 0-31,0 0 16,0 1-1,-25-1-15,0 0 16,1 0-16,-1 25 16,0-49-1,0 24-15,25 0 16,-25 0-1,0 25-15,25-25 0,0 1 16,-49-26 0,49 25 31,0 0-16,0 1-16,25-26-15,-25 25 16,24 0 0,26-24-1,-25 49-15,0 0 16,24-25-16,1 25 16,-25 0-1,0 0 1,-1 0-16,1 0 15,25 25-15,-25 0 16,-1-1 0,-24 1-1,0 0 1,0 0-16,0 24 16,0-24-1,0 0 1,0 0-16,0 0 15,0 24 1,0-24 0,-24 0-16,-1 0 31,0-25-15,0 24 15,25 1-31,-25-25 31,1 0 203</inkml:trace>
  <inkml:trace contextRef="#ctx0" brushRef="#br0" timeOffset="155433.982">7987 16942 0,'25'0'47,"0"24"-31,-25 26-1,0-25 1,0 0-16,0-1 16,0 26-1,0-25-15,0 0 16,0-1-16,0 1 15,-25 25 1,25-25-16,0-1 31,-25 1 1,1 0-17,24-75 110,0 26-125,0-1 16,0-50-16,0 51 15,0-1-15,0 0 16,0 0-16,0 0 109,24 1-62,1-1-15,25 25-17,-50 49 1,25-49-16,-1 50 15,-24-25 1,25 0 0,0-1-16,0-24 31,-25 25-31,25 0 16,-25 25-1,25-26 1,-25 1-1,0 0 1,0 0 0,24 0-1,-24-1 17</inkml:trace>
  <inkml:trace contextRef="#ctx0" brushRef="#br0" timeOffset="156311.9601">8136 17090 0,'0'-24'16,"0"48"31,0 26-47,0-25 15,0 0 1,0-1-16,0 1 16,0 0-16,0 0 15,0 0 1,0-1-16,0 1 31,0 0-15,0 0-1,0 0 157</inkml:trace>
  <inkml:trace contextRef="#ctx0" brushRef="#br0" timeOffset="161584.1836">9550 16867 0,'-25'25'47,"1"25"-32,24 24-15,-25-49 16,0 0-16,-25 24 15,50 1-15,0-1 16,-24-49 0,-1 0-16,25 25 15,0 0 1,49-99 171,-24 49-187,-25-50 16,75 51-16,-75-1 16,0 0-16,0 0 172,24 25-157,1 0 16,0 0-31,0 0 16,0 50 0,-1-50-1,-24 25-15,25-25 16,-25 49 15,25 1-15,-25-25-16,25-1 15,-25 26-15,25-50 16,-25 25-16,24-25 31,-24 25 32,0-1-48,0 1 64</inkml:trace>
  <inkml:trace contextRef="#ctx0" brushRef="#br0" timeOffset="162452.4043">9525 17016 0,'0'-25'16,"0"50"31,0 25-32,0-26 1,0 26-1,0-25 1,0 0-16,0 24 16,0-24 15,0 0-15</inkml:trace>
  <inkml:trace contextRef="#ctx0" brushRef="#br0" timeOffset="167759.4486">3399 14213 0,'-25'0'63,"25"25"-63,-50 0 15,50-1 17,-25 1-17,1 0-15,-1 0 16,25 0 0,-25 24-16,25-24 15,-25-25 1,0 25-16,1-25 15,24 25-15,-25-25 16,0 25 0,25-1-16,0 1 15,-25-25 1,25 25-16</inkml:trace>
  <inkml:trace contextRef="#ctx0" brushRef="#br0" timeOffset="174270.2225">3597 14536 0,'0'24'172,"0"1"-141,0 0-31,0 0 16,0 0-1,0 24 1,0-24-1,25 25 1,0-50 0,-25 24-16,24 1 15,-24 0 1,0 0 0,25-25-16,25 0 46,-25 0-30,-1 0-16,26 0 16,-25 0-16,0 0 15,49 0-15,1 0 16,-51 0-16,1 0 78,0-25-78,-25 0 31,0 0-31,0 1 16,0-1 0,0 0-16,0-25 15,0 26-15,-25-1 16,-24-25-1,49 25-15,-25 1 16,0-1 0,0 0-1,0 25-15,0 0 16,1-25 0,-1 0-16,0 25 15,0 0-15,-24 0 16,49-24-1,-25 24-15,-25 0 16,25 0 15,25-25-15,-24 25-16,-1 0 16,0 0-16,0 0 15,-24 0 1,24-25-16,0 25 15,25-25 110,-25 0-109,25 0 0,0-24 31,0 24-47,25 25 15,25-50 1,-26 26-1,1-1-15,0-25 16,0 50-16,-25-25 16,25 25-16,-25-24 15,24-1-15,-24 0 16,25 25-16,25-25 16,-25 25-1,-1 0-15,26-49 16,24 49-16,-49 0 15,0 0 1,0 0-16,0 0 16,0 0 31,-1 0-16,1 24-31,-25 1 15,0 0 17,0 0-17,0 24-15,0-24 16,-25-25 0,1 25-16,24 0 15,-50 0 1,25-1-1,0 1 1,0 0 0,-24 0-16,24 0 15,-25-1 1,26 1 0,-1-25-1,0 0-15,0 0 16,25 25-1,-25-25 1,1 25 47,-1-25-48,0 50-15,0-50 31,25 24-31,-25 1 79,25 0-48,0 0 0</inkml:trace>
  <inkml:trace contextRef="#ctx0" brushRef="#br0" timeOffset="190938.0363">993 10468 0,'0'-25'31,"0"0"-15,24 25-16,1 0 15,0 0 1,0 0-16,0 0 16,-1 0-1,1 0 1,25 0-16,-25 0 16,49 0-16,-24 25 15,24 0-15,0-25 16,1 24-16,-50 1 15,-1-25-15,1 0 32,0 0-32,-25 50 140,-25-25-140,25-1 16,-25 1-16,25 0 16,-24 0-16,-1 0 15,0 24-15,0-24 16,-24 49-16,24-74 15,0 50 1,25-25-16,-25 0 16,0-25-1,1 0 17,24 24-32</inkml:trace>
  <inkml:trace contextRef="#ctx0" brushRef="#br0" timeOffset="193848.8781">1737 10790 0,'24'0'63,"-24"25"-32,0 0-15,-24-1 15,24 1-31,-25 0 15,25 0 64,-25 0-48,25-1-16,-25 1 1,0 0 31,1-25-16,24 25-15,-25 0-16,0-25 31,0 24-15,0 1-1,25 0 1,-24 0 31,-1-25-16,0 25 0</inkml:trace>
  <inkml:trace contextRef="#ctx0" brushRef="#br0" timeOffset="200587.9093">11038 17041 0,'-24'0'16,"-1"0"0,0 25-16,0-1 15,0 1-15,25 0 16,-24-25 0,24 25 15,0 0-16,-25-25-15,25 24 16,-25 1 0,25 0-1,0 0 79,0-50-31,0 0-63,25 0 15,-25 1 1,25 24-1,-25-25-15,24 0 63,1 25-63,0-50 16,0 50-1,0 0 32,-25-24-31,24 24 31,1 24-16,0 1-31,-25 0 15,25 25-15,0-26 16,-25 1 78</inkml:trace>
  <inkml:trace contextRef="#ctx0" brushRef="#br0" timeOffset="201229.8203">11063 17140 0,'-25'0'31,"25"50"0,-24-1-15,-1-49-16,25 50 15,0-25 1,0-1-16,0 1 16,0 0-1,0 0 48,0 0-48</inkml:trace>
  <inkml:trace contextRef="#ctx0" brushRef="#br0" timeOffset="202770.3369">4564 12750 0,'-24'0'47,"-1"0"-31,0 0-1,0 49 1,0-49-16,-24 50 16,-1-25-16,25-1 15,-24 26 1,-26 24-16,26-24 15,-1-50-15,-24 74 16,49-74-16,0 0 16,-25 25-16,26 0 15,24 0-15,-25-25 16,-25 50-16,25-50 16,1 24-16,-1-24 15,0 25-15,0-25 16,0 25 109</inkml:trace>
  <inkml:trace contextRef="#ctx0" brushRef="#br0" timeOffset="203664.3393">4912 12700 0,'0'25'16,"0"24"-16,0-24 15,-25 0-15,25 0 16,0 24-1,0-24-15,0 0 16,0 0-16,0 24 16,0-24-1,0 25 1,0-25 0,0-1-16,0 26 15,0-25-15,0 0 16</inkml:trace>
  <inkml:trace contextRef="#ctx0" brushRef="#br0" timeOffset="205200.0323">5110 12750 0,'0'24'31,"0"26"0,0-25-15,0 0-16,0-1 15,0 1 1,0 0 0,0 0-1,50-25 126,-25 0-125,-1 0-1,1 0 1,0 0-16,0 0 15,24-25-15,-24 25 16,0 0-16,0-25 78,0 0-31,-25 1-16,0-1 1,24-25 46,-24 75 47,0 25-110,0-26-15,-24 1 16,24 0-16,0 0 16,0 0-1,0-1 1,-25 1-16,0-25 15,25 25 17,0 0-1,0 0-15,0-1-1,0 1-15,0 0 16,-25-25-1,25 25 64,0 0-64,0 24 110</inkml:trace>
  <inkml:trace contextRef="#ctx0" brushRef="#br0" timeOffset="208791.9773">12229 16991 0,'0'25'63,"-25"0"-63,0 24 15,25-24-15,0 25 16,-24-25 0,-1-1-16,25 1 15,-25 0 1,0 0 15,0 0-15,25-1 15,0-48 94,0-1-109,25 0-1,0 0-15,0 0 16,-25 1 31,25 24-47,-25-25 15,24 25-15,-24-25 16,25 0 62,0 25 16,0 0-78,24-25-1,-49 1-15,25 24 63,-25-25-48,25 25 1,0 0 125,0 0-126,-25 25 1,0 24-1,24-49-15,1 0 16,-25 25 0,0 0 46,0 0-46,0-1-1,0 1 376,0 0-375,0 0-1,25-25-15,-25 25 32,0-1 139,0 1-155</inkml:trace>
  <inkml:trace contextRef="#ctx0" brushRef="#br0" timeOffset="230624.9873">5185 13271 0,'-25'0'78,"0"0"-46,-25 49-32,26-24 15,24 0-15,-25 24 16,0 1-16,-25-25 15,25 0-15,-24-1 16,49 1-16,-25-25 16,0 25-1,0 0 1,1-25-16,-1 25 16,25-1-16,-50-24 15,25 0-15,1 25 16,-1-25-16,0 25 15,-49 0-15,49-25 16,0 25 0,0-25-16,0 0 125,1 0-110,-1 24 17,0-24-17,0 25 1,0-25-16,1 0 156</inkml:trace>
  <inkml:trace contextRef="#ctx0" brushRef="#br0" timeOffset="231839.3113">4292 13643 0,'-25'0'109,"25"24"-93,-25 1-16,25 0 16,0 0-1,0 0 1,0-1-16,0 1 15,0 0 48,0 0-47,0 0 30,25-25 142,0 0-172,-1 0-16,1 0 15,0 0 1,0 0-1,0 0 1</inkml:trace>
  <inkml:trace contextRef="#ctx0" brushRef="#br0" timeOffset="236385.2875">3994 13469 0,'0'25'94,"0"0"-79,0-1 1,0 1 0,0 25 62,0-25-31,0-1 124,-50 26-171,50-25 16,0 0 31,0-1-31,0 1-1,0 0 1,0 0 124</inkml:trace>
  <inkml:trace contextRef="#ctx0" brushRef="#br0" timeOffset="237457.8579">3845 13692 0,'0'25'78,"25"0"-62,-25 0-1,0-1-15,25 1 16,-1-25 156,26 0-125,-25-25-47,-25 1 15,25 24-15,0 0 16,-1-25 0,1 25 15,0 0-15,0-25-1,-25 0-15,25 25 31</inkml:trace>
  <inkml:trace contextRef="#ctx0" brushRef="#br0" timeOffset="240373.1595">199 14436 0,'25'0'94,"-1"0"-94,1 0 15,0 0 17,0 0 15,0 0-32,-1 0 1,1 0-1,0 0 1,0 0 0,0 0-16,-1 0 15,1 0 1,25 0-16,-25 0 16,-1 0-16,1 0 62,0 0-46,0 0-1</inkml:trace>
  <inkml:trace contextRef="#ctx0" brushRef="#br0" timeOffset="241748.1605">546 14263 0,'25'0'109,"0"24"-93,-1-24-1,1 0 32,-25 25-16,25 0-15,0-25-16,0 25 31,-1-25-31,1 25 16,0-25-1,0 25 79,-25-1-78,0 1-1,0 0 1,0 0 62,0 24-62,0-24 15,-25 0-15,0-25 46,0 0-46,1 0-1,24 25 1,-25 0 0,0-25-1,0 24 1,0 1-16,1-25 16,-1 25-16,25 0 15</inkml:trace>
  <inkml:trace contextRef="#ctx0" brushRef="#br0" timeOffset="255025.7881">5730 12601 0,'-25'0'94,"1"0"-94,-1 25 16,-25-1-16,1 1 15,-1 0-15,25 0 16,-24 0-16,-1-25 16,0 24-16,-24 1 15,49 0-15,-24-25 16,24 25-1,25 0 17,-25-25-32,0 24 15,0-24 1,-24 25-16,24 0 16,-50 0-1,75 0-15,-24-25 16,-1 0 15,25 24 16,-25 1-31,0 0 15,-24-25-16,49 25-15,-50-25 16,50 25-16</inkml:trace>
  <inkml:trace contextRef="#ctx0" brushRef="#br0" timeOffset="256329.3787">6077 12601 0,'25'0'109,"0"0"-77,0 0-32,-25 49 31,0-24-16,0 50-15,0-26 16,0-24 0,0 0-16,-25 24 15,-25 26-15,26-50 16,-1-25 0,0 24-16,0 1 15,0-25 1,1 25-1,48 0 142,26-25-142,0 0 1,-26 25-16,1-25 16,0 0-1,0 0-15,0 0 16,-25 24 15,25-24-15,-1 0-1,26 0 1,0 0 0,-26 0-1</inkml:trace>
  <inkml:trace contextRef="#ctx0" brushRef="#br0" timeOffset="257127.8987">6598 12551 0,'0'50'31,"0"-25"-15,0-1-16,0 1 15,0 0-15,0 0 16,0 0-16,0-1 47,25-24-47,-25 25 16,25-25-1,25 0 1,-26 0-16,1 0 15,25-25-15,-25 1 16,-1-1-16,1 0 16,0 0-16,0-24 15,-25 24-15,0 50 157,0-1-142,0 26 1,0 0-1,-50-1-15,-24-24 16,24 0 0</inkml:trace>
  <inkml:trace contextRef="#ctx0" brushRef="#br0" timeOffset="258652.1413">4490 14039 0,'0'0'0,"-25"0"31,-24 25-15,-1 0-1,25 25-15,-49-26 16,49 1-16,-49 25 16,-26-1-16,1 26 15,0-25-15,24-26 16,51-24-1,24 25-15,0 0 47</inkml:trace>
  <inkml:trace contextRef="#ctx0" brushRef="#br0" timeOffset="259308.4463">4812 13965 0,'0'25'16,"0"0"-1,25 24-15,-25 26 16,0-51-16,0 26 15,0 24-15,0-49 16,0 25-16,0-25 16,0 0 46,0-1 48</inkml:trace>
  <inkml:trace contextRef="#ctx0" brushRef="#br0" timeOffset="260288.6038">5011 14015 0,'25'0'47,"-25"49"-32,0 1 1,0-25-16,0-1 16,0 26-16,25-25 15,-25 0 1,0-1 15,24-24-15,26 0 15,0-24-31,-26-1 16,1-25-16,0 25 15,0-24 1,0 24-1,-25 0-15,24-24 16,-24 24 0,0 50 93,0-1-93,0 26-16,0 0 15,0-26-15,0 26 16,-24-25-16,24 0 16,0 24-16,0-24 15,0 0 1,0 0-16,0 0 15,0-1 1,0 1 0,0 0-1,-25-25 95</inkml:trace>
  <inkml:trace contextRef="#ctx0" brushRef="#br0" timeOffset="268379.5303">13668 16966 0,'-25'25'47,"25"0"-31,-25 0-16,25 24 15,-25 1 1,-24-25-16,49 24 16,-25-24-16,25 0 15,-25 0-15,25 0 16,25-50 140,0-25-140,0 25-16,-1-24 15,1 24-15,0-25 16,25 26-16,-26-1 16,1 0-1,0 0 63,0 25-62,0 0-16,24 25 16,-24-25-1,-25 25-15,25-25 16,0 25-16,-25-1 16,24 1-16,-24 0 15,25 0-15,-25 0 16,0-1-16,0 1 15</inkml:trace>
  <inkml:trace contextRef="#ctx0" brushRef="#br0" timeOffset="268717.5746">13817 16991 0,'0'-25'15,"-25"75"32,25-25-47,0 24 16,0 1-16,0-25 15,0 49-15,0-24 16,0 24 0,0-49-1,-25 0-15,25 0 16,0-1-1</inkml:trace>
  <inkml:trace contextRef="#ctx0" brushRef="#br0" timeOffset="270077.8176">7293 12254 0,'-50'0'78,"50"24"-62,-49 1-16,-1 0 15,-24 0-15,49 24 16,0-49-16,0 50 16,-49-25-16,-1 24 15,26-24-15,-1 0 16,1 25-16,-1-26 15,25-24 1,0 25-16,-24 25 16,24-25-16,0-25 15,0 24-15,1 26 16,-1-25-16,-25 24 16,1 1-16,-1-25 15,25 0-15,0-1 16,25 1-1,-24-25 1,24 25 62,-25-25-78</inkml:trace>
  <inkml:trace contextRef="#ctx0" brushRef="#br0" timeOffset="271617.7128">7863 12378 0,'0'-25'0,"-24"25"31,-1 0-15,0 0-16,0 0 16,-24 0-16,24 0 171,0 25-155,0 24 0,25-24-16,-25 25 15,25-26-15,0 1 16,-24 25-16,-1-1 16,25-24-16,0 25 15,0-25-15,-25-25 16,75 0 93,-1 0-93,-24 0-16,25 0 15,-26 0-15,26 0 16,-25 0-16,0 0 16,-1 0-1,1 24 17,0 26-17,-25 0 1,0-1-1,0-24-15,0 0 16,0 0-16,0-1 16,0 1-1,0 0 1,-25 0 15,0-25-15,1 0-16,-1 0 15,-25 25-15,25-25 16,1 0-16,-1 0 16,0 0-1,25-25 79</inkml:trace>
  <inkml:trace contextRef="#ctx0" brushRef="#br0" timeOffset="273041.9403">8260 12303 0,'0'25'63,"0"0"-63,0 24 31,0-24-31,-24 0 16,24 0-16,-25 49 15,25-24-15,0-25 32,0-1-17,0 1 16,0 0-15,25-25-16,-1 0 16,1 0-16,0 0 15,0 0 1,0-25-16,-1 0 16,1 1-1,0-1 1,25 0-16,-26 0 15,1-24-15,0 24 16,-25 0-16,25-25 16,-25 100 156,0 0-157,0-26-15,-25 1 16,25 50-16,-25-26 15,25 1 1,0-25 0,0-1-16,0 1 15,0 0 17,0 0-17,0 24 1,-25-49-1,25 25-15,0 0 16</inkml:trace>
  <inkml:trace contextRef="#ctx0" brushRef="#br0" timeOffset="279892.6446">5780 13891 0,'-25'0'31,"-25"24"-31,-24 51 16,24-50-16,-24 49 15,49-74-15,-49 25 16,24 0-16,1-25 16,24 24-1,-25 26 1,25-50-1,-24 25 1,-26 0-16,1-1 16,49-24-16,0 0 15,25 25 188</inkml:trace>
  <inkml:trace contextRef="#ctx0" brushRef="#br0" timeOffset="281715.8986">6301 13171 0,'0'25'47,"-25"0"-32,25 0-15,0 0 16,-25 24-16,25-24 16,0 25-16,-25-1 15,25-24-15,0 0 16,0 24-16,-24-24 15,24 25-15,0-25 16,0-1-16,-25-24 31,25 50-15,0 0 0,0-26-1,0 1-15,0 0 16,-25 0-1</inkml:trace>
  <inkml:trace contextRef="#ctx0" brushRef="#br0" timeOffset="282389.6015">6053 13742 0,'0'-25'16,"0"75"31,24-1-47,-24 1 15,25-1 17,0-24-32,0 0 31,0 0-15,0-25-1,-1 0 1,1 0-1,50 0-15,-26-25 16,26-49-16,-26 74 16,1-50-1,24-24-15,-49 49 0,0-25 16,0 1 0</inkml:trace>
  <inkml:trace contextRef="#ctx0" brushRef="#br0" timeOffset="283495.3647">5879 14163 0,'25'0'15,"24"0"-15,26 0 16,49-24-16,0-1 16,-25 25-16,0 0 15,-49 0-15,-25 0 16,-25 25 15,-25 24-15,0 26-16,0-51 15,-24 51-15,-1-1 16,-24 1 0,-1-26-16,1 1 15,24 0-15,25-50 32,100 0 139,-50 0-171,49 0 16,1 0-16,-1 0 16,-24-25-16,24 25 15,-49 0 79,0-25-94</inkml:trace>
  <inkml:trace contextRef="#ctx0" brushRef="#br0" timeOffset="284391.902">6722 14238 0,'0'25'15,"0"-1"1,0 1-16,0 0 15,0 0-15,0 0 16,0 0-16,0 49 16,0 0-1,0-24-15,0-25 16,0 0 0,25-25 15,25 0-16,-1-25-15,-24 0 16,25-25-16,-1-24 16,1 49-16,-25-24 15,-25-1-15,0 25 16,25-49-16,-25 98 141,0 1-141,0 50 15,0-26-15,0 1 16,0-25-16,0 0 15,0-1 1,0 1-16,0 0 109</inkml:trace>
  <inkml:trace contextRef="#ctx0" brushRef="#br0" timeOffset="287734.6666">8905 12526 0,'-25'0'16,"1"0"-16,-1 0 15,0 25 1,-25-25-16,1 25 16,-26 0-16,26 0 15,-26-1-15,1 1 16,0 0-16,-50 25 15,49-26-15,-24 26 16,49-25-16,25-25 16,1 0-16,-1 25 15,0-25-15,0 0 16,-24 0-16,-1 24 16,25 1-1,0-25 1,1 0 93</inkml:trace>
  <inkml:trace contextRef="#ctx0" brushRef="#br0" timeOffset="288774.9634">8955 12278 0,'25'0'47,"24"0"-32,1 0-15,-25 0 0,49 0 16,-49 0 15,0 0-15,-1 0-1,1 0-15,0 0 16,0 0 0,-25 25 62,0 0-63,-25 25-15,25-26 16,-25 1-16,0 25 16,-24-1-16,24 1 15,0-25-15,0 0 16,1-1-16,-1 1 16,0 25-16,0-50 15,25 49 1,-25-49-16,1 25 15,73-50 142,-24 1-157,0-1 15,49-50-15</inkml:trace>
  <inkml:trace contextRef="#ctx0" brushRef="#br0" timeOffset="289704.2823">9674 12204 0,'-25'0'47,"1"0"-31,24 25-1,-25 0-15,0 24 16,0-24 0,25 25-16,0-26 15,-25 1-15,1 25 16,24-25-16,0 24 16,0-24-1,0 0-15,0 0 31,0-1 1,24-24-17,26 0-15,-25 0 16,0 0 0,-1 0 15,1 0 0,-25-24-15,0-1 15,0 0-15,-25 25 30,1 0-46,-1 0 16,0 0-16,0 0 16,-24 0-16,49 25 15,-25 0 1,25-1 0,-25-24-16</inkml:trace>
  <inkml:trace contextRef="#ctx0" brushRef="#br0" timeOffset="291031.9786">7367 14089 0,'-24'0'0</inkml:trace>
  <inkml:trace contextRef="#ctx0" brushRef="#br0" timeOffset="292108.0112">7963 13221 0,'24'0'16,"-24"25"15,25 24-31,-25-24 15,0 25-15,25-1 16,-25-24-16,25 25 16,-25-1-16,0-24 15,0 25 1,0-25 31,0-1-32,0 1 17,0 0-17,0 0 1,0 24 0,0-24 77</inkml:trace>
  <inkml:trace contextRef="#ctx0" brushRef="#br0" timeOffset="292700.0517">7963 13568 0,'0'25'32,"0"0"-17,24-25-15,-24 49 16,0-24-16,0 0 15,0 0-15,25-25 47,25 0-31,-25 0 0,-1 0-16,51-25 15,-1 0-15,-49 0 16,-25 1-16,75-1 15,-51 0 1,1 0 0</inkml:trace>
  <inkml:trace contextRef="#ctx0" brushRef="#br0" timeOffset="293500.5486">7417 14188 0,'0'-25'16,"-25"25"-16,0 0 15,1 0-15,-1 25 16,-25 0-16,1-25 15,-1 0-15,0 25 16,1 0-16,-51-1 16,1 1-1,0 0-15,0 0 16,-25 25-16,25-26 16,-25 1-16,-25 0 15,25 25-15,24-26 16,1-24-16,50 25 15,24-25-15,50 0 141</inkml:trace>
  <inkml:trace contextRef="#ctx0" brushRef="#br0" timeOffset="295216.3314">7963 14114 0,'-25'0'125,"0"0"-109,-25 0-16,1 0 16,49 25-1,-25-25-15,0 0 16,25 24 109,0 1-109,0 0-1,0 0-15,0 0 16,0-1-16,0 1 15,0 0-15,0 0 79,25-25-64,0 0-15,49 0 16,-49 0-16,25 0 15,-26 0-15,1 0 16,0 0 0,0 0-1,-25 25 79,0 0-78,0 24-1,-25-24 1,25 0 0,-25-25-1,0 0-15,25 25 16,-24-1 15,-1-24-15,0 25-16,0-25 15,-24 25 1,49 0-16,-25-25 47,25 25-47</inkml:trace>
  <inkml:trace contextRef="#ctx0" brushRef="#br0" timeOffset="296179.0186">8409 14139 0,'-25'24'31,"25"1"-15,0 0-16,0 0 16,0 0-1,25-25 48,0 0-48,0 0-15,0 0 47,-1 0-31,-24 24 109,0 26-110,0-25-15,0 0 16,0 0 0,0-1-16,0 1 15,0 0 32,25-25 63</inkml:trace>
  <inkml:trace contextRef="#ctx0" brushRef="#br0" timeOffset="298723.7072">15106 17165 0,'-24'25'15,"24"-1"1,-25-24-16,0 25 16,0 25-16,0-50 15,1 25-15,-1 24 16,0-24-16,25 0 15,-25-25 64,25 25-64,0-50 48,25 0-48,0 0-15,49-24 16,-24-1-16,-1-24 16,-24 49-16,25-25 15,-1 25-15,1 1 16,-25-1-16,0 25 78,-1 25-78,1-1 16,0 1-16,0 50 15,-25-26 1,0 1 15,0-25-31,0-1 16,0 1-16,0 0 78</inkml:trace>
  <inkml:trace contextRef="#ctx0" brushRef="#br0" timeOffset="299125.342">15255 17314 0,'0'24'47,"0"26"-31,0-25-16,0 0 16,0-1-16,0 1 15,0 0-15,25 0 31,0-25-15,24 0-16</inkml:trace>
  <inkml:trace contextRef="#ctx0" brushRef="#br0" timeOffset="300245.6916">16297 16942 0,'-50'24'31,"50"26"-16,-24-25-15,-1-25 16,-25 74 0,25-24-16,1-50 15,-26 49-15,0 26 16,50-26 0,-24-24-1,-1 0-15,25 0 16,49-75 78,-24 25-94,25-49 15,-25 49-15,-1-24 16,1 24-16,0-25 15,0 50 1,0-25-16,-25 1 16,24 24-16,1-25 15,0 25 1,0 0 0,0 25 62,-25-1-63,49 51 1,-49-50-16,0-1 16,0 26-1,0-25-15,0 0 16,0-1-16,0 26 15,-25-75 126</inkml:trace>
  <inkml:trace contextRef="#ctx0" brushRef="#br0" timeOffset="300694.4307">16322 17190 0,'-25'0'46,"25"24"-30,-25 26 0,25-25-16,-25 24 15,1-24 1,-1 0 15,25 0 0,-25 0-15,25-75 62,0-24-78</inkml:trace>
  <inkml:trace contextRef="#ctx0" brushRef="#br0" timeOffset="304407.6756">17562 16966 0,'-25'0'47,"-24"50"-47,49-25 15,-25 0-15,25-1 16,-25 26-16,-49 24 16,74-49-16,-25 0 31,0 25-31,-25-1 16,26-24-16,73-99 93,-24-1-77,0 26-16,0-1 16,-1-24-16,1 24 15,0 0 1,0 26-16,0-1 15,-1 0 1,-24 0 0,50 0-1,0 25-15,-50-24 16,0-1-16,24 0 16,1 25-1,0 0 1,0 0-16,0 0 15,0 0 1,-1 0 0,-24 25-1,0 0-15,0 24 16,25 1-16,-25-25 16,0-1-16,0 26 15,0-25-15,0 24 16,0-24-16,0 0 15,0 0 1,0 0 0,0-1-16,0 1 15,0 0-15,0 0 16,0 0 0,0-1 15,-25-24 31</inkml:trace>
  <inkml:trace contextRef="#ctx0" brushRef="#br0" timeOffset="304884.3961">17711 16892 0,'0'25'47,"0"24"-31,-25-24-1,25 25-15,0-25 16,0-1-16,-25 1 31,25 0-15,0 0 31</inkml:trace>
  <inkml:trace contextRef="#ctx0" brushRef="#br0" timeOffset="306165.2641">9947 12229 0,'-25'0'31,"0"0"-31,-24 0 16,24 25-16,-25-25 15,-24 49-15,-50 1 16,-25-25-16,0-1 16,0 1-1,25 25-15,0-50 0,0 25 16,124-1-1,-24-24 157</inkml:trace>
  <inkml:trace contextRef="#ctx0" brushRef="#br0" timeOffset="307511.4399">10294 12551 0,'-25'0'15,"25"25"-15,0 0 16,-24 0-16,24-1 15,-25 1-15,25 25 16,0-25-16,-25-1 16,25 1-1,0 0-15,0 0 47,25-25-31,0 0-1,24 0 1,-49-25 0,25 0-16,0 0 15,-25-24-15,0-1 16,25 1-16,-25-1 16,0 25-16,0-24 15,0-1-15,0 25 16,0 0-1,0 1 1,0-1-16,0-25 16,0 25-1,-25-24-15,25 24 16,-25 0 0,25-25 62,0 26-63,50 24 48,-1 24-63,-24-24 15,50 50-15,-51-50 16,1 25 0,-25 0-1,0 0 1,0-1 0,0 1-1,-25 25 1,1-25-1,-1-1-15,0 1 16,0 0-16,0-25 16,25 25-1,-24-25 63</inkml:trace>
  <inkml:trace contextRef="#ctx0" brushRef="#br0" timeOffset="308377.3114">10815 12129 0,'25'0'78,"0"0"-62,0 0-1,-1 0 1,1 0 31,-25 25 47,0 0-79,0 0-15,0 25 16,0-26-16,-25 1 16,25 0-16,-24 25 15,-1-50-15,25 24 16,0 1-16,-25-25 15,25 25-15,-25-25 16,25 25-16,0 0 16,0-1-1,-25-24-15,1 25 32,24 0-32</inkml:trace>
  <inkml:trace contextRef="#ctx0" brushRef="#br0" timeOffset="309674.5334">9277 12849 0,'0'25'62,"0"-1"-46,0 26 0,0 0-1,0-1-15,0-24 16,0 25-16,0-26 16,0 26-16,0-25 15,0 0-15,0 0 16,0-1-1,0 26-15,0 0 16,0-26-16,0 1 16,0 0 62,0 0 0</inkml:trace>
  <inkml:trace contextRef="#ctx0" brushRef="#br0" timeOffset="310235.7542">9153 13370 0,'0'-25'31,"25"25"-15,0 0-16,-25 25 15,25 24 1,-25-24-16,0 0 15,24 0-15,-24 24 16,25-49-16,-25 25 16,25 0-1,0 0 1,0-25 31,24-25-47,51-49 15,-76 49-15,26 0 16,-25 0-16,0 25 16,-1-25-16,1 25 15</inkml:trace>
  <inkml:trace contextRef="#ctx0" brushRef="#br0" timeOffset="311675.5223">9153 14064 0,'0'-25'16,"50"25"-1,24-49-15,-49 49 16,50 0-16,24-25 16,0 25-16,-25-25 15,1 25 1,-50 0 31,-1 0-32,-24 25-15,0 0 16,0 0 15,-24-1-31,-1 1 16,0 0-16,0-25 16,25 25-16,-25 0 15,1-1-15,-51 1 16,75 0-16,-25 0 15,1 0-15,-1-1 16,0 1 0,0-25-1,0 25-15,25 0 125,25-25-109,25-25-16,-25 25 16</inkml:trace>
  <inkml:trace contextRef="#ctx0" brushRef="#br0" timeOffset="312750.7049">10096 13841 0,'0'25'16,"-25"0"-16,0-1 15,25 1-15,-49 0 16,24 25-16,0-26 15,25 1 1,-25 0 0,25 0-1,0 0-15,0-1 16,0 1 0,0 0 15,0 25-16,25-26 17,0-24-17,0 0 17,-1 0-17,1 0 48,-25-49-48,0 24 32,-25 25-31,-24 0 15,24 0 0,0 0-15,0 0 0,25 25 15,0 0 16</inkml:trace>
  <inkml:trace contextRef="#ctx0" brushRef="#br0" timeOffset="314178.1018">18902 16818 0,'-25'0'47,"0"49"-32,25 1 1,-25-1 0,25-24-16,0 0 15,0 0-15,-25 0 16,25-1-16,0 26 15,-25 0 1,1-50-16,24 24 16,0 1-16,0 0 62,0 0-46,0 0 15,-25-25 16</inkml:trace>
  <inkml:trace contextRef="#ctx0" brushRef="#br0" timeOffset="315508.6386">11038 12105 0,'-24'0'16,"-1"24"-1,-25 1 1,1 0-16,-1 25 15,0-25-15,-24 24 16,0 1-16,-26-1 16,-48 1-16,23 24 15,-48-24-15,-1 0 16,1-1-16,24 1 16,25-1-16,25 1 15,24-25-15,50-25 78,0 0-78,50 0 32,0 0-32,0 0 15,25 0 1,-1 0-16,1 0 15,24 0-15,25 0 16,-74-25-16,50 25 16,49-25-16</inkml:trace>
  <inkml:trace contextRef="#ctx0" brushRef="#br0" timeOffset="316708.271">11683 12154 0,'0'0'0,"-49"0"15,24 0 1,0 0-16,-24 0 15,24 0-15,-25 25 16,25 0-16,-24 0 16,49 0-1,0-1-15,-25 1 16,25 0 0,0 0-1,0 24-15,0-24 16,0 0-1,0 0 1,50-25 0,24 0-1,-24-25 1,-26 0 0,26 0-16,-50 1 15,25-1 1,0 0-16,-25 0 15,0 0 1,24 1-16,-24 48 109,0 1-93,0 0-16,0 0 16,-24 0-16,24 24 15,0-24-15,0 25 16,0-1-16,0-24 16,-25 25-16,25-26 15,0 1-15,0 0 16,49-75 93,-24 1-93</inkml:trace>
  <inkml:trace contextRef="#ctx0" brushRef="#br0" timeOffset="317388.0042">12055 12129 0,'-24'0'16,"24"25"-16,-50 0 15,0 0-15,26 25 16,-1-50-16,25 49 16,-25 1-16,0-25 15,0 49-15,25-49 16,0 0-1,0 24-15,0-24 16,0 25-16,0-26 16,0 1-1,0 0-15,25-25 16,0 25 0,0-25-1,0 0-15,-1 0 16,1 0-16,0-25 31,0 0-31,-25 0 16,0 1 15,0-1-31,-25 25 62,0 0-62,-24 0 16,-1 25-16,0-1 16,26 1-16</inkml:trace>
  <inkml:trace contextRef="#ctx0" brushRef="#br0" timeOffset="319888.2906">10170 13866 0,'-49'0'46,"-1"49"-46,25-24 16,0 0-16,-24 0 16,-1 24-16,25-24 15,1-25-15,24 25 16,-25-25-16,0 25 16,0 0-16,0-25 15,1 24-15,-1-24 31,0 25-15,25 0 0,-25-25-1,0 25 17,-24 0-17,24-25-15,0 0 31,0 0-31,1 0 16,-1 0-16,-25 0 16</inkml:trace>
  <inkml:trace contextRef="#ctx0" brushRef="#br0" timeOffset="320431.9104">8062 14263 0,'0'24'63,"-25"-24"-47,0 50-16,0-25 15,1 0 1,-26-25-1,50 25 48,0-1-47</inkml:trace>
  <inkml:trace contextRef="#ctx0" brushRef="#br0" timeOffset="322326.032">10939 14039 0,'-25'25'31,"1"0"-31,-1 0 16,0 0 0,25-1 15,0 1-15,0 0 15,0 0-16,50-25 79,-26 0 16,1 0-79,0 0-31,0-50 15,0 25 1,-25 1 0,24 24-1,1-50-15,-25 25 16,0 0 15,0 1 32,0-1-48,-25 25-15,25-25 0,-24-25 16,-1 50 0,-25 0-16,50-24 15,0-1-15,-25 0 16,25 0-1,0 0 1,0 1 15,0-1-15,0 0 15,25 25 16,0 0-31,0 0-1,0 0 1,24 0-16,-24 25 31,-25 0-15,25-25-16,0 0 15,-25 24 1,0 1 0,0 0 15,0 0-15,0 0-1,0-1 16,0 1-15,0 0 47</inkml:trace>
  <inkml:trace contextRef="#ctx0" brushRef="#br0" timeOffset="323331.8169">11460 13767 0,'50'-50'32,"-1"50"-17,-24 0-15,0 0 16,0 0 0,0 0 30,-1 0-46,1 0 16,-25 25 0,0 0-1,0-1-15,0 1 16,0 50 0,-25-75-16,1 24 15,-1 1-15,0 25 16,0-25-16,0-1 15,1 1 1,-1 0-16,0-25 16,0 25-16,0 0 15,1-25-15,24 24 16,-25 1-16,-25 0 16,25-25-1,25 25-15,-25 0 16,25-1 31</inkml:trace>
  <inkml:trace contextRef="#ctx0" brushRef="#br0" timeOffset="325223.237">20415 17016 0,'-25'25'94,"0"0"-94,0 24 16,0-49-16,25 25 15,-49 25-15,24-50 16,0 0-16,25 24 15,-25-24 1,25-24 156,0-1-172,25 25 31,0 0-31,0 0 78,0 0-78,24 49 32,-24-49-32,-25 50 15,25-25-15,-25 0 16,0 24-16,25-24 15,-25 0 1,0 0-16,0-1 16,-50-73 77</inkml:trace>
  <inkml:trace contextRef="#ctx0" brushRef="#br0" timeOffset="331013.6335">12477 12328 0,'0'0'0,"50"0"62,-1 0-46,-24 0-16,0-50 15,25 50-15,24 0 16,0-24-16,1-1 16,-50 25-16,24 0 15,26-25-15,-1 25 16,25-25-16,-24 25 15,24-25-15,25 0 16,-25 25-16,-24 0 16,-26 0-16</inkml:trace>
  <inkml:trace contextRef="#ctx0" brushRef="#br0" timeOffset="331817.8194">12626 12129 0,'0'-24'47,"0"-1"-31,-25 25-16,25 25 15,-25-25 1,1 49-16,24-24 15,0 0-15,0 25 16,-25-26-16,25 1 16,-25 0-1,0 0-15,25 0 16,0-1 0,0 1-1,0 0 1,0 0 15,25-25-15,0 0-1,49 0-15,-49 0 16,49 0 0,-49 0-16,0 0 15</inkml:trace>
  <inkml:trace contextRef="#ctx0" brushRef="#br0" timeOffset="332615.787">13097 13469 0,'-49'0'0,"24"0"15,0 0-15,-25 0 16,1 0-16,24 25 16,-49 0-16,-1-1 15,50 1 1,1 0-1,-1 0 110</inkml:trace>
  <inkml:trace contextRef="#ctx0" brushRef="#br0" timeOffset="333512.8841">12651 13370 0,'-50'25'32,"1"24"-17,24 1 1,-25-1-16,25 1 16,0 0-16,25-26 15,-49 1-15,49 0 31,-25 0-15,25 0 0,0-1-16,0 1 15,0 0 1,0 0 31,50-25-32,-1 0 1,1 0-16,0 0 16,49 0-16,-25 0 15,-24 0-15,-25 0 16,24 0-16,1 0 16,-25 0-1,-1 0 1</inkml:trace>
  <inkml:trace contextRef="#ctx0" brushRef="#br0" timeOffset="356309.499">6946 9426 0,'24'0'94,"26"0"-78,0 0-16,-26 0 15,1 0-15,25 0 16,-25 0-16,24 0 16,-24 0-16,50 0 15,-26 0-15,50 0 16,1 0-16,-26 0 16,0 0-16,1 0 15,-1 0-15,-24 0 16,-1 0-16,1 0 15,0 0 1,-26 0-16,1 0 16,0 0 15,25 0-31,-25 0 16,24 0-16,-24 0 15,0 0-15,24 0 16,-24 0-1,25 0 1,-25 0-16,-1 0 16,1 0-16,0 0 15,0 0-15</inkml:trace>
  <inkml:trace contextRef="#ctx0" brushRef="#br0" timeOffset="358376.1516">11931 9327 0,'25'0'31,"25"0"-16,-50 24 1,25-24-16,24 25 63,-24-25-1,25 25-46,-26-25-1,1 0 1,0 0 78,25 25-79,-1-25 79,-24 0-94,0 0 16</inkml:trace>
  <inkml:trace contextRef="#ctx0" brushRef="#br0" timeOffset="361507.5686">8657 9823 0,'50'24'63,"-25"26"-47,-1 0-16,-24-26 15,25 1-15,-25 0 16,25 0-16,0-25 15,0 0 64,-1 0-64,26-25 1,-50 0-16,25 0 15,24 25 1,-49-74 15,25 49 1,-25 0-1,25 1 31,-25-1 141,0 0-187,50 25-16,-50-25 16,24 25 46,1-25-46,0 1-16</inkml:trace>
  <inkml:trace contextRef="#ctx0" brushRef="#br0" timeOffset="363657.3701">9377 10616 0,'24'25'94,"1"0"-78,-25 0-16,25-25 15,-25 25 17,0-1-17,0 1 1,25-25 125,0 0-141,-1 0 31,1 0-31,0 0 15</inkml:trace>
  <inkml:trace contextRef="#ctx0" brushRef="#br0" timeOffset="369850.3739">2878 15627 0,'24'0'31,"1"-25"-31,0 25 16,74 0-16,25 0 15,50-25-15,49 1 16,0 24-16,-24-25 16,49 0-16,0 25 15,-74 0-15,-26 0 16,1 0-16,0 0 16,25 0-16,-1 25 15,26 0 1,-1-1-16,1-24 15,-1 25-15,25-25 16,-74 0-16,-25 0 16,-25 0-16,1 25 15,-1 0-15,-25-25 16,1 0-16,24 0 16,-25 0-16,50 0 15,0 0-15,-49 0 16,74 0-16,24 0 15,26 0 1,24 0-16,25 0 16,-50-25-16,-74 25 15,25 0-15,-25 0 16,25 0-16,-99 0 16,-1-25-1,100 0-15,50 1 16,24-1-16,75-25 15,173-24-15,-25 74 16,-24-25-16,0-25 16,148 1-16,-123 24 15,-50-74-15,-1 49 16,-123-24-16,149 24 16,-50 25-16,-74-24 15,-50 24-15,-75-25 16,1 25-16,-50 1 15,74 24-15,-74 0 16,75 0-16,74 0 16,-25-25-16,99 25 15,-74 0-15,25 0 16,49 0-16,-124 0 16,25-25-16,25 0 15,-25-24-15,0 24 16,-74 0-1,-25 25-15,24 0 16,-74 0-16,-24-25 16,-1 25-16,-49 0 15,0 0 48,0 0-63,24 0 15,26 0 1,24 0-16,-74 0 16,-1 0-16,1 0 15,0 0-15,0 0 16,0 0 0,-1 0-16,1 0 15,0 0 1,25 0-16,-25 0 15,-1 0 1</inkml:trace>
  <inkml:trace contextRef="#ctx0" brushRef="#br0" timeOffset="370570.8176">20439 14089 0,'-24'-25'15,"48"25"17,26 25-32,0 0 15,-26 0-15,76-1 16,-1 26-16,25 0 15,-99-50-15,24 24 32,-24-24-32,0 0 15,-25 25 1,0 0-16,0 0 16,0 0-16,25 0 15,-25 24-15,0-24 16,0 25-16,0-26 15,0 26-15,0 0 16,0-26-16,-25 1 16,0 25-16,0-1 15,-24 1-15,24-25 16,0 24-16,0-49 16,-24 50-1,-26 0-15,50-50 16,-24 24-16,24 1 15,25 0-15,25-50 94</inkml:trace>
  <inkml:trace contextRef="#ctx0" brushRef="#br0" timeOffset="372236.2908">22498 13494 0,'25'0'62,"-25"25"-46,0 24-16,0 26 16,0-26-1,0 1-15,0-25 16,0 24-16,0 1 16,0-1-1,0-24-15,0 25 16,0-25-16,0-1 15,0 1-15,0 0 16,25-25 93,0 0-109</inkml:trace>
  <inkml:trace contextRef="#ctx0" brushRef="#br0" timeOffset="374852.4311">23267 13841 0,'25'-25'62,"-25"0"-46,25 1-16,0-1 15,-1-50 1,26 26-16,0-26 16,-26 1-16,1 24 15,-25 1-15,0 24 16,0-25 15,0 26-31,0 73 141,0-24-126,75-25 1,-26 0 0,-24 0-16,0 0 15,0 0-15,24 0 16,1 0-1,-1 0-15,26-25 16,-26-24 0,-24 49-16,-25-25 15,25 25-15,-25-25 16,-25 25 46,-49 50-62,-1-1 16,26 1-16,24-25 16,0-1-16,0 1 15,-24 25-15,24-25 16,25 24-16,0-24 16,0 0-1,0 24 1,0-24-1,50-25 1,-1 0 0,26 0-1,24-25-15,0-24 16,-99 24 0,25 25-1,-25-25-15,0-24 16,0 24-16,0 0 15,0 0 1,0 0-16,0 1 16,-25-1-16,0 25 31,0 0-15,-24 49-1,49-24 1,-25 0-1,25 25-15,0-26 32,25-24-32,0 0 15,-1 0-15,51 0 16,-1 0-16,-24-24 16,0-1-1,-26 25-15,1-25 16,0 0-1,-25 0 32,-25 25-15,0 25-32,1 25 15,-26-25 1,50-1-1,0 1 1,25-25 31,0 0-31,74 0-1,-74 0 1,-25-25 171,0-24-171,49 49-16,-49-25 16,25-25-16,25-24 15,-50 24-15,24 26 16,-24-26-16,0 0 15,0 25-15,0-24 16,0 24-16,0 0 16,0 75 77,0-1-77,0 26-16,0-50 16,-24-25-16,24 49 15,0-24 1,0 50-16,0-26 16,0 26-1,0-51 48,0-48-48,24-51-15,-24 1 16,50-50-16,0 0 16,-26 0-16,1 74 15,-25 0-15,25 50 16,0-49-16,-25 24 15,0 0 17,25 0 61,-25 50-46,0 0-47</inkml:trace>
  <inkml:trace contextRef="#ctx0" brushRef="#br0" timeOffset="510501.5836">9277 12849 0,'0'25'62,"0"-1"-46,0 26-1,0-25-15,0 0 16,0-1-16,0 1 16,0 0-16,0 0 15,0 24 1,0-24 15,0 0 0,0 0-31,0 0 47,0 0-15,0-1-17,25 1 1,-25 0-16,0 0 15,25-25 32,-25 25-15,0-1-1,0 1-31,0 0 47,0 0 93</inkml:trace>
  <inkml:trace contextRef="#ctx0" brushRef="#br0" timeOffset="511724.0891">9079 13320 0,'25'0'31,"-1"25"-15,1 25 0,0-50-16,0 24 15,0 1 1,-1 0-1,1-25 282,0 0-281,0-50 15,0 50-31,0-24 63,-1-1-63</inkml:trace>
  <inkml:trace contextRef="#ctx0" brushRef="#br0" timeOffset="520896.8881">4292 15974 0,'0'-25'140,"24"25"-140,1 0 16,50-49-16,-51 49 16,1 0-16,25-25 15,-25 25 1,-25-25-16,49 25 15,1 0 1,-50-25 0,25 25-16,-1 0 15,1 0-15,0 0 16,0-49 15,24 49-15,-24 0-1,0-25-15,25 25 16,-1 0-16,-24 0 16,25-25-16,-25 25 31,-1 0 31,1 0-46,0 0 0,0 0-1,0 0 17,-1 0-32,-24 50 140,0-25-140,0-1 125,25-24-94,0 25-15,0 0 0,0 0-16,-1-25 31,1 0-15,-25 25 30,25-1-30,0-24 31,0 25-31,-1-25 30,1 50-46,-25-25 16,50-25 15,-50 24-31,49 26 16,-49-25-16,25-25 16,0 25-16,-25-1 15,25 1-15,24 50 16,-49-51-1,25 1 48,-25 25-63,0-25 16,25 24-16,25 1 15,-50-25 1,24 24-16,-24-24 15,0 0 1,0 0-16,0 24 16,25-49-16,-25 25 15,0 0 1,0 0 0,0 0-16,0-1 15,0 1 1,0 0-1,0 25-15,0-26 32,0 26-17,0-25 17,0 24-17,0 1-15,-25-50 16,25 25-16,0 0 15,-24-25-15,24 24 16,-25 26-16,-25-25 16,50 0-16,-25-1 15,25 1-15,0 25 47,-24-50-47,-1 25 16,0-25 15,-25 0 0,50 24-31,-49 26 16,-26-25-16,51 0 16,-1 0-1,0-25-15,-25 24 31,26 1-15,-1-25-16,0 0 16,0 0-16,-24 0 15,24 0 1,-25 0 0,-24 0-1,49 0-15,-25 50 16,25-50-16,-24 0 15,-1 0-15,25 0 16,-24 0-16,-1 0 16,25 0-16,-49 0 15,24 0-15,1 0 16,24 0-16,0 0 16,0 0-16,1 0 15,-1 0 1,0 0-16,-25 0 15,26 0-15,-1 0 16,-25 0 0,1 0-16,24 0 15,0 0-15,0 0 16,0 0-16,1 0 47,-1 0-32,0 0 17,-25-50-32,25 50 15,-24-49-15,24 49 32,0 0 14,0-25-14,1 0-32,24-25 15,-25 1-15,0-1 16,25 0 0,-25 50-16,25-24 15,-25-1 32,1-25-47,24 25 16,-25 25-16,25-49 15,-25-1-15,0-24 16,25 49-16,0 0 47,0-24-32,0 24 1,0 0 0,0-25-1,0-24 1,0 24 0,0 26-16,0-26 15,0 25-15,0 0 16,0 1-16,0-1 15,0 0-15,0-25 16,0 26 0,0-1-16,25 0 15,-25-25-15,25 25 16,0-24-16,-1 49 16,-24-25-16,0 0 15,25 0 16,-25 1-15,0-1 0,25 0-1,0-25 1,0 26 0,-1 24-16,-24-25 46,25 25-14,0-25-32,25-25 15,-26 26-15,-24-1 16,50-25 0,0 25-16,-25 25 15,-1 0 266,1 0-265,0 0 0,25 0-16,-1 0 15,-24 0 17,0 0-17,0-24 1,-1 24-1,1 0 1,-25-50-16,50 50 16,-25 0-1,-1 0 1,1 0 0,25 0 15,-1-25-31,-24 0 15,-25 1 1,25 24 0,0 0 77,0 0-46,-1 0 63</inkml:trace>
  <inkml:trace contextRef="#ctx0" brushRef="#br0" timeOffset="523782.2018">2109 15677 0,'0'24'78,"0"26"-63,25-25 1,-25 0 0,0 24-16,24-24 15,-24 0 1,0 24 0,25-49-16,-25 25 15,0 0-15,0 0 16,25 0-1,0-1 32,-25 1 94</inkml:trace>
  <inkml:trace contextRef="#ctx0" brushRef="#br0" timeOffset="524840.2128">1910 15974 0,'50'25'47,"-25"-25"-31,24 25-16,-24 24 15,0-49-15,0 25 16,0 0-16,-25 0 16,24-25-16,-24 25 31,25-25-31,-25 24 16,25-24-1,0 0 95,24-49-79,-24 49-31,-25-50 15,25 1 1,0-1-16,0 25 16,-1 0-1,-24-24 1,0 24 15,25-25 172</inkml:trace>
  <inkml:trace contextRef="#ctx0" brushRef="#br0" timeOffset="530165.3275">5457 17115 0,'0'25'78,"0"0"-62,0 0-16,0-1 16,0 1-16,0 0 15,0 25 1,0-26 0,0 26-1,0 0 1,0-26-16,0 26 15,0-25 1,0 0 0,0 24-1,0-24 32,0 0-16,0 0-15,0 0-16,0-1 16,-24 26-1,24-25 17,-25 0-32,25-1 15,0 1 1,0 0-1,0 0 48</inkml:trace>
  <inkml:trace contextRef="#ctx0" brushRef="#br0" timeOffset="577047.554">15106 11584 0,'25'0'110,"74"0"-110,-74 0 15,50-50-15,24 50 16,50-25-16,0 1 16,-1-1-16,-24 25 15,50-25-15,-50 0 16,25 0-16,-25 25 15,0 0-15,-25-24 16,0 24-16,1-25 16,-51 0-1,1 25-15,-1 0 16,26 0-16,-1 0 16,25-25-16,1 25 15,24 0-15,0 0 16,0 0-16,0-49 15,0 49-15,-25 0 16,-25 0-16,-49 0 16,25 0-16,-25 0 15,49-25 1,-49 25-16,0 0 16,24 0-16,1 0 15,-25 0-15,49 0 16,-24 0-16,24 0 15,-49 0 1,25 0 0,-26 0-16,1 0 62,25 0-46,-1 0-16,26 0 15,-50 0 1,-1 0-16</inkml:trace>
  <inkml:trace contextRef="#ctx0" brushRef="#br1" timeOffset="1.38701E6">15776 2307 0,'25'0'62,"-25"25"-46,0 24 0,25 1-16,-25-25 15,0 49-15,0-24 16,0-26-16,0 26 16,25 25-16,-25-51 15,0 26-15,24-25 16,-24 0-1,0-1-15,0 1 16,0 0 0</inkml:trace>
  <inkml:trace contextRef="#ctx0" brushRef="#br1" timeOffset="1.38889E6">15925 1935 0,'-25'-25'140,"-24"25"-124,-1 0-1,25 25-15,-24-25 16,-1 25-16,0-25 16,25 0-16,1 0 31,24 24-31,-50-24 62,50 25-62,-25-25 16,0 0 0,1 25-1,-1 0-15,0 0 16,0-1 0,0 1-1,25 25-15,-24-50 16,24 25-1,-25-25 1,0 24 31,0 51-47,25-50 31,-25 24-15,25-24-16,-24 25 15,-1-1-15,0 1 16,25-25 0,0 24-1,0 1-15,0 0 16,0-26-16,0 26 16,0 49-16,0 25 15,0 0-15,0-25 16,0-24-16,0 24 15,0-25-15,0-24 16,25 0 78,-25-26-94,49 26 15,26-25-15,-26 0 16,26 0-16,-1-25 16,-24 24-16,49-24 15,-24 0-15,49 0 16,0 0-16,24 0 16,1-24-16,0-26 15,0-25-15,-25-24 16,0 25-16,-50-1 15,1 1-15,-26 24 16,1 1 0,-25-26-16,0 26 15,-1-1-15,-24-24 16,25-1-16,-25-24 16,25 25-16,0-26 15,-25 26-15,0-25 16,0-25-16,-25 25 15,0-1 1,-49-24-16,49 100 16,0-26-16,-24 25 15,-26-49-15,1 24 16,-1-49-16,1 74 16,24-25-16,1 1 15,-1 24-15,25 0 16,-24 25-16,-1-25 15,0 25-15,1-24 16,-26 24-16,1 0 16,0 0-16,24 0 15,-24 0-15,-26 0 16,1 0-16,-25 0 16,0 0-16,0 49 15,25-24-15,0 0 16,74-25-16</inkml:trace>
  <inkml:trace contextRef="#ctx0" brushRef="#br1" timeOffset="1.49529E6">9525 7962 0,'25'0'32,"0"0"-17,0 25 1,0 25-16,24 24 15,-24-49-15,25 49 16,-1 1-16,1-1 16,-25-74-16,-1 50 15,1-25-15,0-25 16,0 0-16,0 0 16,24 0-16,-24 0 15,0 0-15,24-25 16,1-25-16,-25 1 15,0 24-15,49-50 16,-49 75-16,0-24 16,0-1-16,-1 25 15,-24-25-15</inkml:trace>
  <inkml:trace contextRef="#ctx0" brushRef="#br1" timeOffset="1.84956E6">1414 6077 0,'25'0'16,"0"0"-1,24 0-15,-24 25 16,0-25-16,25 50 16,-26-26-16,26 1 15,0 0-15,-1 0 16,1 0-16,74 24 15,-25-24 1,25 25-16,0-50 16,-49 0-16,24 0 15,0 0-15,25-25 16,-25 0-16,-49-49 16,-25 74-16,24-75 15</inkml:trace>
  <inkml:trace contextRef="#ctx0" brushRef="#br1" timeOffset="1.85052E6">869 8756 0,'0'25'110,"24"-25"-63,1-25-32</inkml:trace>
  <inkml:trace contextRef="#ctx0" brushRef="#br1" timeOffset="1.9357E6">23069 16247 0,'0'50'62,"25"-1"-46,-25-24-16,24 25 16,-24-1-16,25 1 15,-25 0-15,25-26 203,0-24-187,0 0-16,24-49 16,26-26-1,-26 1-15,26-1 16,-1-24-16,0 25 15,-24 24-15,-25 25 94,0 1-78,-25-1 31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57:53.50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
  </inkml:definitions>
  <inkml:trace contextRef="#ctx0" brushRef="#br0">18753 14511 0,'24'0'94,"1"-25"-79,25-25-15,0-24 16,-26 49-16,26 0 15,-25 0-15,24 1 16,-49-1 0,0-25-16,25 25 15,0 1 1,-25-1-16,0-25 16,0 25-16,0-49 15,0 49 1,0 0-1,-25 25 48,0 0-63,1 0 16,-26 50-16,25 0 15,0-1-15,1-24 16,-1 0-16,0-25 15,25 49-15,0-24 16,0 25 62,0-25-78,0 49 16,0-24-1,0-25-15,0 24 16,0-24-16,0 25 16,0-26-16,0 1 15,0 0-15,25 0 16,0 0-16,-25-1 94,24-24-79,1 0 1,0 0 0,0 0-1,0 0 1,-1 0-16,1-24 15,0 24 1,0-25-16,0 0 31,-1 0 16,1 0-31,-25 1-1,25-26-15,-25 25 16,25-24-16,-25 24 16,0 0 31,-25 25-32,-25-25 1,1 25-16,24 0 15,0-25 110,0 25-109,1-25 0,-26 25-16,25 0 31,0 0-15,50 0 93,0 0-109,25 0 16,-26 0-1,1 0-15,25 0 16,-25 0-16,-25 25 15,49-25-15,-24 25 16,0-25 0</inkml:trace>
  <inkml:trace contextRef="#ctx0" brushRef="#br0" timeOffset="1027.5582">19844 14039 0,'-25'75'31</inkml:trace>
  <inkml:trace contextRef="#ctx0" brushRef="#br0" timeOffset="1732.6918">20291 13568 0,'-25'0'0,"0"0"16,0 0-1,25 25-15,-25 0 16</inkml:trace>
  <inkml:trace contextRef="#ctx0" brushRef="#br0" timeOffset="2739.4221">20415 13568 0,'-25'50'16,"25"-25"-1,0-1-15,0 26 16,0 0-16,-25 24 16,25-49-16,0 0 78,50-25 78,-26 0-140,1 0-16</inkml:trace>
  <inkml:trace contextRef="#ctx0" brushRef="#br0" timeOffset="4135.9956">20985 13667 0,'25'0'109,"25"0"-93,-1 0-16,-24 0 15,0 0 1,0 0-1,-1 0 17,1-24-32,0 24 15,49 0-15,-24 0 16,0 0-16,49 0 16,-74 0-16,24 0 15,-49-50 126,-49 50-141,-26-25 15,26 25-15,-1-25 16,0 25-16,1-24 16,-50-1-16,-1 0 15,26 0-15,0 25 16,49-25 62,25 1-62,0-1-1,25 25 17,-1 0-17,1 0-15,0 0 16,0 0-16,0 0 31,-1 0-31,1 0 16,0 0 15,0 0-15,0 25-1,-25-1-15,24 1 16,-24 25-1,0-25 1,0 24-16,0 1 16,0-1-1,0-24 1,0 0 0,0 0-1,0 0-15,0-1 16,0 1-16,-24 0 15,24 25-15,-25-50 16,-25 49-16,50-24 16,0 0-1,-25 0-15</inkml:trace>
  <inkml:trace contextRef="#ctx0" brushRef="#br0" timeOffset="6349.6812">22325 13618 0,'24'25'63,"1"-25"-48,-25-50-15,0 0 16,25 1 0,-25 24-16,25 0 15,0 0-15,24 25 16,-24-24-16,25-1 16,-26 0-1,1 25 16,0 0-15,0 25-16,-25 0 16,25 24-1,24 1-15,-49-25 16,0 24-16,0-24 16,0 0-1,0 24-15,0-24 16,25-25 62,0-74-62,0 24-1,-25 25-15,24-49 16,1 49-1,0 25-15,-25-25 16,25 1-16,0 24 47,-1 0-47,1 24 16,0 26-1,0-25-15,0 0 16,-25-1-1,25-24 17,-25 25-17,24-25-15,1 0 63,25 0-63,-25 0 15,24 0 1</inkml:trace>
  <inkml:trace contextRef="#ctx0" brushRef="#br0" timeOffset="7787.4655">20588 14660 0,'0'24'31,"0"1"-31,0 0 16,0 25-16,0-26 15,0 1-15,0 50 16,0-51 0,0 1-16,0 0 15,0 25 1,0-1-16,0-24 94,25-25 31</inkml:trace>
  <inkml:trace contextRef="#ctx0" brushRef="#br0" timeOffset="9139.6955">21159 14808 0,'25'0'31,"49"0"-15,-24 0-16,24 0 15,-24 0-15,24 0 16,50 0-16,0 0 16,-25 0-16,0 0 15,-24 0-15,24 0 16,-74 0 15,-99 0 110,74-24-126,-25 24-15,-25-25 16,0-25-16,26 25 16,-1 25-16,0-24 31,0 24-15,25-25-1,-49 25-15,49-25 16,24 25 93,26 25-93,24 0-1,-49-25 1,0 24-16,0 1 16,25 25 15,-50-25-15,24-1-1,-24 1-15,0 0 16,0 0-16,0 24 15,0 1-15,0-25 16,0 49-16,-24-49 16,-1 25-16,0-1 15,0-49-15,25 25 16,-25-25 31,0 0-47,1 0 31,-1 0-31,0 0 16</inkml:trace>
  <inkml:trace contextRef="#ctx0" brushRef="#br0" timeOffset="10392.1508">22945 14883 0,'-25'0'62,"25"-25"48,0 0-95,0-24-15,0-1 16,0 25-16,0-24 15,0 24 1,0 0 0,25 25-1,-1 0 1,1-25-16,0 25 16,25 0-1,-50-25-15,25 25 47,-1 25-47,-24 0 16,0 25-1,0-26-15,0 1 16,0 25 0,0-25-16,0 24 15,0-74 95,0 1-95,0-26-15,0 25 16,0 0-1,25-24-15,-25 24 16,25 0-16,0 25 16,0-25-16,-25 50 47,0 0-47,49 0 15,-49 49-15,25 1 16,0-1-1,0-74-15,-25 25 16,0 0-16,0-1 16,24-24-16,-24 25 15,0 0 1,0 0 0,50-25 62,0-50-63,-26 1-15,51 24 16</inkml:trace>
  <inkml:trace contextRef="#ctx0" brushRef="#br0" timeOffset="10967.16">23689 14883 0,'0'25'31,"-25"-25"-31,0 24 15,-49 26 1,49-50 0,25 50-16,-74 24 0,24-24 15,25-50 1,-24 49-16,-1-24 16,-24 25-16,-1-1 15,1 1-15,-26 24 16,51-24-16,-1 0 15,1-26-15,24 1 16,25 0-16,-25 0 16,0 0-1,25-1 1</inkml:trace>
  <inkml:trace contextRef="#ctx0" brushRef="#br0" timeOffset="12281.2858">23590 15404 0,'0'0'0,"24"-50"0,1 50 16,50 0-16,-51 0 31,1 0 0,0 0-15,0 0 0,-25 25-1,25 0-15,-25 0 47,0-1-47,0 26 16,0 0 15,-50-26-31,0 26 16,-24-50-1,74 25-15,-50 0 16,1-1-16,24-24 16,-25 0-1,75 0 126,0 0-126,0 0 1,24 50 0,1-25-1,-25 0-15,24-1 16,-24 26-16,0-50 16,25 25-1</inkml:trace>
  <inkml:trace contextRef="#ctx0" brushRef="#br0" timeOffset="14172.4355">23044 13022 0,'74'0'31,"-24"25"-31,-50 0 16,74 25-16,-24-26 15,-25-24-15,0 25 16,-1 0 0,-24 0-1,25-25-15,-25 25 16,25 0-1,0-1-15,-25 1 16,0 0-16,0 25 16,25 24-16,-25-49 15,24 24 1,-24 26-16,25-26 16,-25 26-16,25-1 15,-25-49-15,0 0 16,0 0-16,0-1 15,0 26-15,0-25 16,0 0 0,0-1-1,0 1-15,0 0 16,-74 25 0,74-26-16,-50 1 15,25 0-15,0 0 16,1 0-1,-1-25-15,25 24 16,-25-24 0,25 25 15,-25-25-15,0 25-16</inkml:trace>
  <inkml:trace contextRef="#ctx0" brushRef="#br0" timeOffset="15839.4314">19968 13320 0,'-25'0'31,"1"0"-31,24 25 0,0 0 16,0 0-1,0-1 1,-25-24-16,0 25 16,25 0-1,0 25 1,-25-50-1,0 0-15,25 49 16,-25-49 0,25 25-16,0 0 15,0 0 1,-24 24 0,24-24-1,0 0 16,0 24-15,0-24-16,0 0 16,0 25-16,0-26 15,24-24 1,1 50-16,25 0 16,-50-26-1,25 1 1,0-25-16,-1 25 15,-24 0 1,25-25 0,25 25-1,-1-25-15,-24 0 16,25 0-16,-1 0 16,-24 0-1</inkml:trace>
  <inkml:trace contextRef="#ctx0" brushRef="#br0" timeOffset="22793.2516">20563 14287 0,'-24'0'16,"-1"25"0,0 0-1,0-25-15,25 25 16,-49 0-16,49 0 16,-50 24-1,25-49-15,0 0 16,1 50-16,-26-25 15,50-1 1,0 1-16,-50 0 16,26-25-16,24 25 15,-25 0 1,25 24 0,-25-49-16,0 25 15,0 25-15,1-26 16,24 1-1,-25 0 17,25 0-17,0 0-15,-25 24 16,25 1 0,0-1-1,0-24-15,0 0 16,0 25-16,0-26 15,0 26-15,0-25 16,0 24-16,0-24 63,0 0-32,0 0-16,25-25-15,0 50 16,49-1-16,-24 1 16,24-1-16,-24-24 15,24 50-15,-24-51 16,-26 1-16,1 0 16,0-25 46,0 0-46,0 0-1,-1 0-15,1 0 16,0 0 0,0 0-16</inkml:trace>
  <inkml:trace contextRef="#ctx0" brushRef="#br0" timeOffset="24811.2618">23540 14287 0,'50'0'63,"-26"0"-32,76 0-31,-76 25 31,1 0-31,0-25 16,-25 25-16,50-25 16,-50 25-1,74 24-15,-24 1 16,-50-25-16,49 0 16,1 24-16,-50-24 15,50 25-15,-26-26 16,1 1-1,0 0 17,-25 0-1,0 0-31,25 49 16,0-24-16,-25-26 15,0 26-15,0 0 16,24-26-1,-24 1-15,25 25 16,0-1-16,-25-24 16,0 0-1,0 0 1,0 0 0,0-1-1,0 1 1,0 0-1,25 0 1,-25 0 15,0 0-15,0-1-16,0 1 16,0 0-1,0 0-15,0 0 16,0-1 62,0 1-31,0 0-32,0 0 1,0 0 0,-25 24-1,25-24 1,0 0 0,0 0-16,0-1 15,0 1 1,-25-25-1,0 25-15,25 0 16,0 24-16,-24-24 16,24 0 109,0 0-63</inkml:trace>
  <inkml:trace contextRef="#ctx0" brushRef="#br0" timeOffset="28624.984">6400 4043 0,'0'50'0,"0"-25"31,0 24-15,0 1-16,0-25 16,0-1-1,0 1-15,0 0 32,0 0-1,0 0-16,0-1 32,25-24 78,0-24-109,-1-1-16,1 0 16,25 0-16,-25 0 15,24 1-15,-49-1 16</inkml:trace>
  <inkml:trace contextRef="#ctx0" brushRef="#br0" timeOffset="36763.0989">19695 6871 0,'50'0'46,"-25"0"-46,24 0 16,-24 0 0,0 0-1,0 0-15,-25-25 16,25 25 62,-1 0-62,1 0-1,0 0-15,0 0 16,0 0 0,-1 0 46,1 0-31,0 0-31,0 0 16,0 0 0,-1 0-16,1 0 31,0 0-16,0 0 79</inkml:trace>
  <inkml:trace contextRef="#ctx0" brushRef="#br1" timeOffset="309627.5516">2729 17115 0,'0'25'110,"-25"49"-110,0-49 15,0 50 1,1-26-16,-1-24 16,25 0-16,0 0 15,0-1-15,-25 1 16,25 0 15,0 0 0,-25 0-15,25 0 31,0-1-31,0-73 77,0 24-77,0 0-16,0 0 16,0 0-1,0 1-15,0-1 16,0 0-16,0 0 15,50-24 1,-50 24-16,0 0 16,25 0-16,-1 0 15,-24 1-15,50 24 16,-25-50-16,0 50 16,-25-25-16,24 0 15,-73 25 188,-1 0-203,25 0 16,1 0-16,-26 25 16,-24 0-16,74 0 15,-50 24-15,0-49 16,-24 25-16,0 25 15,49-1-15,-25-49 16,1 25-16,24 0 16,25 0 156,25-25-157,74 0-15,-74 0 16,24 0-16,1-50 15,49 1-15,0-1 16,0 25-16,1-24 16,-26 24-16,-24-25 15,-26 50-15,26 0 16,-50-25 0,25 1-1,25 24-15,-26 0 16,26-50-16,0 50 31,24-25-15,-49 0-16,0 25 15,24 0 48,-24 25-48,25 50 1,-50-26-16,0 1 16,0-25-1,0-1-15,0 26 16,0-25-16,0 24 16,0 1-1,0-25 1,0 0 46,0-1-46,0 1 0</inkml:trace>
  <inkml:trace contextRef="#ctx0" brushRef="#br1" timeOffset="312447.544">21630 17165 0,'-25'25'109,"25"-1"-93,-25-24-16,-24 50 16,24-50-1,0 50-15,0-1 16,1-49-16,-1 0 15,0 25-15,25 0 16,-25-25 0,25 49-16,0-24 15,0-99 204,25 49-219,-25-25 16,25 26-16,0-1 15,-25-25-15,24 50 16,-24-25 0,25 25-1,-25-49 1,25 49-1,0-25 17,-25 0-17,25 25-15,-1 0 157,1 0-142,0 0-15,-25 50 31,25-25-31,0-1 16,-25 1-16,0 0 16,24 25-16,-24-1 15,0-24 1,0 0-16,25-25 16,-25 49-1,0-24 16,0 0-15,0 0 15,0 0 1,0 0-17,25-25 141,0-25-140,-25 0-16,0 0 16,0-25-1,0 26-15,0-1 16,0-25 0,0 25-1,-25 1-15,25-1 16,0 0-16</inkml:trace>
  <inkml:trace contextRef="#ctx0" brushRef="#br1" timeOffset="313519.3869">21580 17140 0,'0'25'125,"0"0"-125,0-1 15,0 1 1,0 0-16,0 25 16,0-1-1,0-24 1,0 0-1,0 0 1,0-1-16,0 1 16,0 0-16,0 25 15,0-25 32,0-1-47,0 1 31,0 0-31,25 0 94</inkml:trace>
  <inkml:trace contextRef="#ctx0" brushRef="#br1" timeOffset="318273.3552">12155 13742 0,'0'-25'110,"0"75"-79,0 24 0,0-49-31,0 0 16,0-1 0,0 1-16,0 25 15,0-25 1,0-1 15,0 1-15,0 0-16,0 0 15,0 0 1,0-1 0,0 26-16,0-25 15,0 0 1,0-1-16,0 1 62,0 0-62,0 0 16,0 0 0,0 0-1,0-1-15,0 1 16,0 0-16,0 0 15,0 0-15,0-1 16,0 26-16,0-25 16,0 0-16,0-1 15,0 26-15,0 0 16,0-1 31,0-24-32,0 0 64,0 0-79,0-1 15,0 1-15,0 0 16,0 0-16,0 0 15,0-1-15,0 1 16,0 0-16,0 0 16,0 0-1,0 24-15,0-24 16,0 25 0,0-1-1,0 1-15,0-25 16,0 24-16,0-24 78,0 0-78,0 0 141,0 0-110,0-1-31,0 1 15,0 0 48,0 0-47,0 0-1,0-1 1,0 1 31,0 0-32,0 0 1,0 0 15,0-1 0,0 1-15,0 0 15,0 0 16</inkml:trace>
  <inkml:trace contextRef="#ctx0" brushRef="#br2" timeOffset="340805.7525">13048 14883 0,'0'25'78,"0"-1"-78,0 1 16,24 0-16,-24 25 16,0-26-16,0 1 15,0 0-15,0 0 16,0 0-16,0-1 15,0 26 1,0-25-16,0 0 16,0-1-1,0 1 1,0 25-16,0-25 16,0 0-16,0-1 15,0 1-15,0 25 16,0-25-1,0-1 1,0 1 0,0 0-16,0 0 15,0 0 17,0-1-17,0 1-15,0 0 94,0 0-63,0 0-15</inkml:trace>
  <inkml:trace contextRef="#ctx0" brushRef="#br2" timeOffset="341716.6112">12824 15553 0,'25'24'78,"25"26"-78,-1 24 15,-24-49-15,-25 0 16,25 25-16,0-50 16,-25 24-16,49 26 15,-24-25 1,0-25 15,0 25 0,0-25-15,-1 24-16,1-24 16,0 0-16,0 0 46,0 0-30,-1 0-16,26-24 16,24-1-16,-49 0 15,50-49-15,-50 74 16,-25-25-16,24-25 16,1 1-16,0 24 15,-25 0 1,0 0-16,0 0 15,0 1 1,0-1 15,0 0-31</inkml:trace>
  <inkml:trace contextRef="#ctx0" brushRef="#br2" timeOffset="343831.4521">12527 14808 0,'0'25'46,"0"0"-46,0 0 16,0 24 0,0-24-1,0 0 1,0 0-16,0 0 16,0-1-1,0 26 1,25-25-16,-25 0 15,0-1-15,0 1 16,0 0-16,0 0 47,0 0-47,0-1 16,0 51-1,0-50 1,0 24-1,0-24-15,0 0 16,0 0 0,0 0-1,0-1 48,0 1-48,0 25 1,0-25 0,0 24-1,0-24 1,0 0 0,0 0 46,0-1-46,0 1 15,0 0-15</inkml:trace>
  <inkml:trace contextRef="#ctx0" brushRef="#br2" timeOffset="344712.4183">12378 15602 0,'0'25'47,"0"0"-47,25-25 31,-1 49-31,1 1 32,0-25-32,-25 0 15,25-25-15,-25 24 32,0 1-17,25-25 79,0 0-63,-1 0-31,1 0 16,25 0-1,-25 0 17,-1 0-17,-24-25 1,25-24-16,0-1 16,25-49-1,-26 74-15,-24-24 16,25 24-1,-25 0-15,25 0 16</inkml:trace>
  <inkml:trace contextRef="#ctx0" brushRef="#br2" timeOffset="345815.2753">12601 15131 0,'0'-25'15,"-25"25"48,-49 0-63,49 0 16,-25 0-16,-74 0 15,25 25-15,-25 0 16,0-1-16,0 1 15,50 0-15,49-25 16,0 0 0,0 0-16,-24 0 31,24 0-31,0 0 16,-24 0-16,24 0 15,-25 0-15,1 0 16,24 25-16,0-25 47,0 0 0</inkml:trace>
  <inkml:trace contextRef="#ctx0" brushRef="#br2" timeOffset="346699.218">11336 15056 0,'-25'0'93,"-24"0"-77,49 25 0,-25-25-1,25 25-15,-50 0 16,25-25 0,1 25-1,-1-25-15,25 74 125,0-49-109,0 0-1,0-1 1,25 1-16,-1-25 16,1 0-1,0 25 1,25-25-16,-1 0 16,-24 0-16,0 0 15,0 50-15,0-50 16,-25 25-1,24-25 17,1 0-32</inkml:trace>
  <inkml:trace contextRef="#ctx0" brushRef="#br2" timeOffset="348475.1766">13122 15230 0,'25'0'172,"24"-25"-172,-24 25 15,0 0-15,0 0 32,49-25-32,-49 25 15,0 0-15,49 0 16,-49 0 0,0-24 30,0 24-46,0 0 16,-1 0-16,1 0 16,0 0 15,0 0 16,0 0-32,-1-25-15,26 25 16,-25 0 15,0 0 16,-1 0-31,1 0-1,-25-25 110</inkml:trace>
  <inkml:trace contextRef="#ctx0" brushRef="#br2" timeOffset="349489.7053">13717 14982 0,'25'0'110,"0"0"-95,25 25-15,-26 0 31,-24-1-15,25-24-16,0 0 16,0 0-1,-25 25 1,0 0 62,0 0-62,25 0-1,-25-1-15,0 1 47,0 0-47,0 0 16,0 24-16,-25-49 15,0 25-15,0 0 16,-24-25 0,24 25-16,0-25 15,-25 25 1,26-25 0</inkml:trace>
  <inkml:trace contextRef="#ctx0" brushRef="#br2" timeOffset="355462.8406">248 13915 0,'0'-49'485,"0"-1"-470,0 25 1,0-24 0,25 24-16,0-25 15,0 26-15,0 24 31,-1 0 188,1 0-94,25-50-109,-1-24-1,-24 49-15,0 0 32,0 75 155,-25-1-171,25-49-1,-25 25-15,0 25 16,0-26-16,0 1 16,24 0-16,-24 0 15,0 0-15,0-1 16,25 1 15,-25 0-15,0 0-1,0 0-15,25-1 16,-25 1-16,0 0 16,0 0-1</inkml:trace>
  <inkml:trace contextRef="#ctx0" brushRef="#br2" timeOffset="355961.3886">1092 13667 0,'25'0'78,"-25"25"-78,0 0 15,0 25-15,0-1 16,0-24-16,0 0 16,0 24-16,-25 1 15,25-25 1,0 0 0</inkml:trace>
  <inkml:trace contextRef="#ctx0" brushRef="#br2" timeOffset="357323.2877">372 14858 0,'0'25'16,"0"-75"62,0 25-78,0-24 16,0-1-1,25 25-15,-25 1 16,0-1-16,0 50 156,0-1-156,0 1 16,0 25 0,0-25-16,0-1 15,0 26-15,0-25 16,25 0-16,-25-1 78,25-24-78,24-24 16,-24-1-16,25-50 15,-1 26 1,-24 24-16,-25 0 15,25 25 142,0 50-142,-25-1 1,25 1-16,-1 0 16,-24-1-16,0-24 15,0 25 1</inkml:trace>
  <inkml:trace contextRef="#ctx0" brushRef="#br2" timeOffset="359068.1076">1092 14858 0,'25'-25'78,"-1"0"-62,26 25 0,24-49-16,-24 49 15,-25-25-15,24 25 16,-24 0 62,-25 25-47,0 0-15,0 24-16,0-24 16,0 0-16,0 0 15,0-1-15,0 1 16,0 0-1,-25-25-15,25 25 16,-24 0 0,-1-25-16,-25 49 15,25-49 1,1 25 0,-1 0-1,0-25 16,0 0-15,25 25 125,25-25-126,0 24 1,0-24-16,-1 0 16,1 25-1,0-25-15,0 25 16,0-25 15,-1 25-31,-24 0 63,25-25 77,-25 24-124</inkml:trace>
  <inkml:trace contextRef="#ctx0" brushRef="#br2" timeOffset="360937.5307">1761 13816 0,'0'0'0,"25"0"16,50 0 0,24 0-16,25 0 15,0 0-15,0 0 16,25 0-16,-75 0 15,-49 0-15,0 0 16</inkml:trace>
  <inkml:trace contextRef="#ctx0" brushRef="#br2" timeOffset="361639.071">2059 14238 0,'50'0'31,"-1"0"-15,-24 0-16,25 0 15,49 0-15,-74 0 16,0 0-16,-1 0 16,1 0-16</inkml:trace>
  <inkml:trace contextRef="#ctx0" brushRef="#br2" timeOffset="362439.3596">1935 14883 0,'0'-25'16,"50"0"0,-1 25-16,-24 0 15,25 0-15,-1-25 16,1 25-16,0-24 16,-1 24-16</inkml:trace>
  <inkml:trace contextRef="#ctx0" brushRef="#br2" timeOffset="363127.3306">2084 15280 0,'25'0'31,"24"0"-31,51 0 16,-51 0-16,26 0 15,-26 0 1</inkml:trace>
  <inkml:trace contextRef="#ctx0" brushRef="#br3" timeOffset="384921.4108">2803 15180 0,'25'0'31,"-25"25"-31,25 25 16,-25-25 0,0-1-1,0 1 1,0 0-16,0 0 15,0 0 17,0 24-17,0-24 17,0 0-17,25 0-15,-25 0 16,0-1-1,0 1-15,0 0 16,0 25 0,0-26-1,0 1 1,0 25 0,0-25-1,0-1 173,0 1-173</inkml:trace>
  <inkml:trace contextRef="#ctx0" brushRef="#br3" timeOffset="385757.4811">2704 15677 0,'0'24'31,"25"26"-31,-25-25 16,25 24-16,-1-24 15,-24 0-15,0 0 16,25 0-16,0 24 16,-25-24 15,25-25 63,-25 25-94,25-25 15,49 0 1,-24-50-1,24 25-15,-49-24 0,49-26 16,-49 51 0,0-26-16,0 25 15,24-24-15,1-1 16,-50 25-16,25 0 16,-25 1-16,25 24 0,-1-25 31,-24 0-16</inkml:trace>
  <inkml:trace contextRef="#ctx0" brushRef="#br3" timeOffset="386956.6602">4341 15131 0,'0'49'31,"0"-24"-31,-25 0 16,25 25-16,0-26 16,0 1-16,0 25 15,-24-25-15,24 0 16,-25-1-16,25 1 15,0 0 1,0 0-16,-25 0 16,25-1-16,0 51 15,0-50-15,0-1 16,0 26-16,0-25 16,0 0-16,0-1 15,0 1 16,0 0-15,0 0 0,0 0 77,0-1-77</inkml:trace>
  <inkml:trace contextRef="#ctx0" brushRef="#br3" timeOffset="387946.8824">4044 15677 0,'24'24'15,"-24"1"-15,25 0 16,0 0-16,0 49 16,-25-49-16,0 0 15,25 49-15,-1-49 16,-24 0-16,0 0 15,0-1 1,25-24-16,-25 25 47,25-25 0,25 0-32,-26 0 1,1 0 0,0 0-16,0-49 15,24 24-15,-24 0 16,0 25-16,-25-25 16,25 0-16,0 1 15,-25-1 1,24 0-16,-24 0 15,0 0-15,25-49 16,-25 24 0</inkml:trace>
  <inkml:trace contextRef="#ctx0" brushRef="#br3" timeOffset="399577.075">3076 17090 0,'0'50'141,"25"-50"-141,0 25 16,-25 0-16,25 24 15,-1-24 1,1 0-16,-25 0 15,25-1-15,25 26 16,-26-25 0,1 24-16,0-24 15,25 0 1,-26 0-16,1-25 16,0 0-1,25 50 1,-26-26-16,1-24 15,0 25-15,49 0 16,-24 25-16,0-26 16,-1 1-16,-24-25 15,0 25 1,24 0-16,1-25 16,-25 0-1,25 0-15,-1 0 16,50 25-1,-49 24-15,24-49 16,-49 0-16,25 0 16,-1 0-16,-24 0 15,25 0-15,-1 0 32,1 0-32,0 0 15,-1 0 1,1-25-16,-25 25 15,24-49-15,50 49 16,-49-25-16,25-25 16,-26 50-16,26-24 15,-26-1-15,-24 25 16,0 0 0,0-50-16,-1 50 15,1-49 32,0-1-16,0 25-15,-25 0-16,0 0 16,25 1-1,-25-1-15,24 0 16,-24 0-16,0 0 15,0 1 1,0-1 0,0 0 15,0 0-15,0 0 15,0 1-16,0-1 173,0 0-32,25 25 16,0 25-141,-25 0-15,0-1 0,25 1-1,-25 0-15,25 0 16,-25 0-16,24 24 15,-24-24-15,0 0 16,25-25-16,0 49 16,0-24-1,-25 0 1,49 25 0,-24-25-16,0 24 15,0-24-15,0 0 16,-1 24-16,1-24 15,0-25-15,0 25 32,-25 0-32,25-25 15,24 25-15,26-25 16,-51 49 0,1-49-1,0 0-15,0 0 16,25 25-16,-26-25 15,1 25-15,0-25 16,0 0-16,0 0 16,-1 0-16,26 25 15,0-25-15,-1 0 16,-24 0-16,0 0 16,49 24-16,25-24 15,-24 25-15,-1-25 16,25 0-1,-49 0-15,24 0 16,-24 0-16,0 0 16,-25 0-16,-1 0 15,1 0-15,0 0 16,0 0 0,0 0-1,-1 0 1,-24-25-16,25 1 15,0-1-15,0 0 16,24 0 0,-24 0-16,25-24 15,-25 49 1,-25-25 0,24 25-16,-24-25 15,25 0-15,0 1 16,25-1-1,-26 0-15,1 0 16,-25 0-16,25 1 16,0-51-16,0 75 15,-1-25-15,1 0 16,-25 1-16,50-1 16,-25 0 30,-25 0-46,24 25 16,-24-25 0,25 25-16</inkml:trace>
  <inkml:trace contextRef="#ctx0" brushRef="#br3" timeOffset="401719.2615">1389 14064 0,'50'0'16,"-25"0"-16,49 0 15,25 0-15,1 0 16,24 0-16,0 0 15,0 0-15,-50 0 16,1 0-16,-51 0 16,26 0-16,-25 0 15,0 0 1,-1 0 0,1 0-16,25 0 15,-25 0-15,24 25 16,-24 0 15,0-25-31,-25 25 16,25-1-1,-1-24 1,1 25-16,25 0 16,-50 0-16,25 24 15,-1-49-15,1 50 16,-25-25-16,0 0 15,25-25-15,0 25 16,0-1-16,-25 1 16,24-25-16,-24 25 15,25 25 1,-25-26 0,0 1-1,0 25 1,25-25-16,-25-1 15,0 26 1,0-25 0,0 0-1,25-25-15,-25 24 16,0 1 31,0 0-47,0 0 15,0 0 1,0-1-16,0 1 16,0 0 93,0 0-109,0 0 47</inkml:trace>
  <inkml:trace contextRef="#ctx0" brushRef="#br3" timeOffset="403459.3886">2208 14982 0,'25'0'47,"-25"25"-47,0 0 16,25-25-16,-25 24 15,24-24-15,-24 50 16,25-50-1,0 50-15,25-50 16,24 0 0,-49 0-1,24 0-15,-24 0 16,0 0-16,0 0 16,24 0-16,26 0 15,-50 0-15,49 0 16,-49 0-1,24-50-15,51 0 16,-26 26-16,-24-51 16,24 50-16,25-49 15,-99 24-15,50 1 16,-25 24-16,24 0 16,-24-24-16,-25 24 15,25 0 1,0 25-16,24-25 15,1-24 1,-25 49-16,24-25 16,26 25-16,-50 0 15,-25-25-15,49 0 16,-49 0-16,50 25 16,-25 0-16,-1 0 15,26 0-15,-25 0 16,0 0-16,0 0 31,-1 0-15,26 0-1,-25 0 1,0 0-16,-1 0 16,1 0-16,0 25 15,0-25-15,0 25 31,-1-25-31,-24 25 16,0 0 0,25-1-16,0 1 15,-25 0 1,25 0-16,-25 0 16,25 24 15,-25-24-16,0 0 1,0 0-16,0-1 16,0 1-1,0 25-15,0-25 63,0-1-48,24-24 1,-24 25-16,0 0 78,0 0-31,0 0 31</inkml:trace>
  <inkml:trace contextRef="#ctx0" brushRef="#br3" timeOffset="412294.7065">8111 17239 0,'25'25'47,"50"49"-32,-50-49-15,-1 0 16,1 0-1,-25 0-15,50 24 16,-25-24-16,-25 0 16,49-25-16,-24 50 15,0-26 1,0-24-16,24 25 16,1 0-16,24-25 15,-24 0-15,-25 0 16,24 0-16,1 0 15,24 0-15,1 0 16,-1 25-16,0-25 16,-49 0-16,25 0 15,-1 0-15,1 0 16,-25 0-16,0 0 16,0 0-16,-1 0 15,51 0-15,-50 0 16,24 0-16,1 0 15,-1-25-15,1 0 16,-50 0-16,50 1 16,-26-1-1,1 25-15,0-25 16,0 25 0,24-25-16,-24 0 15,0 25 1,-25-25-1,50 1 1,-26 24 0,1-25-16,0 0 15,0 25-15,0 0 16,-1-25-16,-24 0 16,50 1 30,-25-1-14,0 0-17,-1 25 1,1-25-16,0 0 16,0 1 15,0 24 78,-25-25-109,25 25 16,-1 0-16,-24-25 15,25 25-15,0 0 235,0 0-220,-25 25 17,0 24-32,0-24 31,0 0 0,0 0-15,25 0-1,-1-25 267,1 24-282,25-24 297,-25 0-282,-1 0-15,1 0 16,0 0-16,0 0 15,0 0-15,24 0 16,1 0-16,-1 0 16,1 0-1,-25 0-15,24 0 16,1 0-16,-25 0 219,0 0-204,-1 0-15,1 0 16,25 50-16,-1-50 16,1 50-16,49-1 15,1 26-15,-1-26 16,0 1-16,-25-25 15,1 0 1,-1-1-16,1 26 16,-26-50-16,26 25 15,-26-25-15,26 25 16,-26-25-16,1 0 16,-25 0-16,24 0 15,1 0-15,-25 0 16,24 0-16,-24 0 15,0 0 1,25 0-16,-1-25 16,1 0-16,-1 25 15,1-25-15,24 25 16,-24-25-16,-25 25 16,0-24-1,-1 24 1,1-25-1,0 0 1,25-25-16,-1 26 16,1-26-16,-1 25 15,-24 0 1,0 0-16,0 25 31,-25-24-31,25 24 31,-25-25-15,24 25 0,1-25-16,0 0 15,-25 0-15,25 25 16,-25-24 0,25-1-16,0 0 15,-1 0-15,-24 0 16,25 1-16,-25-1 78,25 0-62,-25 0 15,0 0-31,25 1 15,-25-1-15,25 0 125,-25 0 32,0 50-126,24 25-31,-24 24 16,25-24-16,0 24 15,-25-24-15,25-1 16,0 1-16,-25-25 15,24-1-15,-24 1 16,25 0 0,-25 0 15,25 0-15,0-25-16,24 49 15,26 1-15,-26-25 16,26 24-16,-1 1 15,-24-25-15,-1-25 16,1 0-16,0 25 16,-26-25-16,26 24 15,0 1 1,-25-25-16,-1 0 16,26 0-16,-25 0 15,24 0-15,26 0 16,-26 0-16,1 0 15,-25 0-15,24 0 16,-24 0 0,25 0-16,-25 0 15,-1 0 1,26-25-16,24 1 16,-49-1-16,0 0 15,0 25-15,0 0 16,-25-25-16,24 25 15,1-25 1,-25 1 0,25-1-16,25-25 15,-26 1 1,1 24-16,0 0 16,0-25-16,0 25 15,-1 1-15,1 24 16,-25-25-16,0 0 15,25 0 1,-25 0-16,0 1 16,0-1-16,0 0 15,0 0-15,0 0 16,0 1-16,0-1 78,25 0 47,0 25-78,-25 25-31,0 0-1,25-25-15,-25 49 16,24-24-16,1 0 15,-25 24-15,50 1 16,-25-25 15,-1 0-31,1-1 16,0-24-16,0 25 62,0-25-62,-25 25 16,24-25 0,1 25-16,0-25 15,0 0 1,0 0 0,-1 25-16,1-25 15,0 0 1,25 25-1,-26-25-15,1 0 16,0 0-16,0 24 16,24-24-16,-24 0 15,25 0-15,-25 0 16,24 0 0,-24 0-16,0 0 15,0 0-15,24 0 16,-24 0-16,25 0 15,-1 0-15,1 0 16,0 0-16,-26 25 16,26-25-16,0 0 15,-1 0 1,-24 0-16,49 0 16,26 0-16,-51 0 15,-24 0-15,49 0 16,-49 0 15,0 0-31,0 0 16,0 0-16,-1 0 15,1 0-15,25 0 16,-1 0 0,-24 0-16,25 0 15,-25 0 1,0 0-16,-1 0 31,1 0-31,0 0 16,0-25 15,0 25-31,-25-24 16,24 24-16,1 0 15,0-25 1,-25 0-16,25 25 109,0-25-93,-1 25 15,1-25-31,0 0 16,0 25-16,0 0 15,-25-24-15,24-1 16,1 0-16,0 0 16,-25 0-16,25 1 15,0-1-15,-1 0 31,-24 0-15,25 25-16,25-25 16,-25-24-1,-1 49 1,1-25-16,-25 0 16,25 0 30,0 25-30,-25-24-16,25-1 16,-1 25 15,-24-25-15,25 0 15,0 25 172,0 50-187,0-1-16,-25 1 15,0 0 1,24-26-16,-24 1 15,0 0-15,25 0 16,0 0-16,-25 24 16,25-24-1,0 25-15,-1-26 16,1 1-16,25 25 16,-25 0-16,0-26 15,-1-24-15,1 50 16,25-25-1,-25-25-15,24 25 16,1-25-16,-1 24 16,1 1-1,24-25-15,-24 25 16,49-25-16,-49 0 16,24 0-16,-24 0 15,24 0-15,25 0 16,1 0-16,-1 0 15,-25 0-15,1 0 16,-1 0-16,-49 0 16,0 0-16,0 0 15,-1 0-15,1 0 16,0-25-16,0 25 16,0 0-1,-1-25-15,1 1 16,25 24-16,-25-25 15,24 0-15,-24 25 16,0 0-16,-25-25 16,25 25-16,-1-25 15,1 1-15,0-1 16,25 0-16,-26 0 16,1 0-16,0 25 15,0-25-15,0 25 16,0-24-1,-25-1-15,0 0 16,24 25-16,1-25 16,-25 0-16,0 1 15,25-1-15,0 0 16,0-25-16,-25 26 16,24 24-16,-24-25 15,25-25-15</inkml:trace>
  <inkml:trace contextRef="#ctx0" brushRef="#br3" timeOffset="437767.1797">4688 16049 0,'25'-25'94,"0"-25"-78,0 1-1,24-1-15,-24 25 16,25-24-1,-25 24 1,-1 0 0,26 0-1,-25-24-15,0 24 16,0 25 0,-1-25-16,1 25 15,0 0-15,0-25 16,24 0-16,51 1 15,-1-26-15,-25 50 32,25-25-17,1 25-15,-26-25 16,25 1-16,0 24 16,-49-25-16,-25 25 15,49-25-15,-24 25 16,0 0-16,-26-25 15,26 25-15,-25 0 16,0 0 0,-1 0-1,1 0 1,25 25-16,-25 0 16,-1 0-16,26-1 15,-25 1-15,0-25 16,-1 25-16,-24 0 15,0 0 1,25-25 0,0 24-16,-25 1 15,25-25-15,-25 25 16,25 0 0,-25 0-16,24-25 31,-24 24-16,0 1-15,0 0 16,0 0 15,0 24-15,25-24 296,-25 0-296,25 0 140,0-25-156,24-50 16,26 1-16,-26-1 16,1 25-1,-25 0 1,0 1-16,-1-1 15,1 25-15,-25-25 16,25 0-16,-25 0 16,25 1-1,0 24 1,0-25 0,-25 0-1,49 25-15,26-25 16,-1 0-16,25 1 15,0-1-15,1 0 16,-1 0-16,0 25 16,0-25-16,-49 25 15,-1 0 1,-24-25 0,25 25-16,-25 0 15,0 0 1,24 0-16,1 0 15,-1 0-15,-24 0 16,0 0-16,25 0 0,-1 0 16,1 0-1,-25 0-15,24 0 16,1 0-16,-1 0 16,1 0-16,49 0 15,-24 0-15,24 0 16,0 0-16,-25 0 15,-49 0-15,0 25 110,0 25-95,-25-25-15,25 0 32,0-25-32,-1 24 15,1 1 1,0 0 15,-25 0-31,25 0 16,-25-1-16,25 26 15,-1-25 1,-24 0-16,25-1 16,-25 26-16,25-25 15,-25 0 1,0-1-16,25 1 16,-25 0 15,0 0 16,25-25-32,-25 25 17,24-25 374,1-25-391,0 0-15,0-25 16,0 1 0,-25 24-1,24 0-15,-24 0 16,25 25 0,25-24-16,-50-1 15,25 0-15,-1 25 16,1-25-1,0 25 1,0-25-16,0 25 31,24-24-15,1-1-16,24 25 16,25-25-16,26 0 15,-1 0-15,24 1 16,1-26-16,-25 25 15,0 0-15,-25-24 16,-49 49-16,0 0 16,24 0-1,-24 0-15,-1 0 16,1 0-16,0 0 16,24 0-16,25 0 15,0 0-15,25 0 16,-24 0-16,-1 0 15,-25 0-15,-24 0 16,-1 0-16,1 0 16,24 0-16,-24 0 15,0 24-15,-25-24 16,-1 25-16,1-25 16,0 25-1,-25 0-15,25 0 16,0-25-16,-1 49 15,1-24-15,0 25 16,0-50-16,-25 25 16,25-1-16,-1 1 15,-24 0-15,25 0 16,-25 0-16,25-1 16,-25 1-16,0 25 15,0-25-15,0-1 16,0 26-1,0-25 1,0 0 0,0-1-1,0 1 1,0 0 0,-25-25-1,0 0 95,1 0-95,-1 0 1,0-25-1,25 0 1,-50 25 15,50-24-15,-24-1 562,-1-25-547,0 25-31,25 1 32,-25 24 14,0 0-46,25 24 16,-74 26-16,49-25 16,0 24-16,0 1 15,25-25-15,0 0 94,0-75-63,0 25-15,0-24 0,0 73 77,0 26-77,25 0-16,0-26 16,25-24-16,-1 0 15,1 0-15,-25 0 16,24 0-16,-24-49 15,-25 24-15,0 0 16,0 0 0,-25 25 46,1 0 110,-1-24-156,25-1 31,0 0-32,0-25 1,0 26-16,0-1 15,0 0 1,0 0-16,0 0 16,0-24-1,0 24-15,25 25 16,24-74 0,-24 24-16,0 25 15,24-24-15,-24 24 16,0 0-16,0 25 15,24-25-15,-49 0 16,25 0-16,25 25 16,-1-49-16,1 24 15,0 0-15,24 0 16,-24 1-16,-26-1 16,26 0-16,0 25 15,-1 0-15,26 0 16,-26-25-16,26 25 15,-1 0-15,1 0 16,-26 0-16,26 0 16,-26 0-16,1 0 15,-25 0-15,24 0 16,-24 0-16,25 0 16,-1 0-16,1 0 15,-25 0-15,-1 0 16,1 0-16,0 0 15,0 0-15,24 0 16,-24 0-16,0 25 16,0 0-16,0 24 47,0 1-32,-1-50 1,-24 25-16,50 24 15,-25-49-15,-25 25 16,0 0-16,0 0 16,0 0-16,25 0 15,-1-1-15,-24 1 16,0 0 15,0 0-31,0 0 16,25 24-1,-25-24 1,25 0-16,-25 0 16,0-1-16,25 1 15,-25 0 1,0 0-16,25 0 16,-1-25-16,-24 49 15,25 1 1,0-50-16,-25 25 125,25-25-31,0-50-79,24-24-15,-24 24 16,25 0-1,-26-24-15,1 24 16,0 26 15,-25-1-31,25 25 16,-25-25-16,49 0 16,-24 0-1,25-24 1,-25 49-16,-1-50 15,51 25-15,-50 0 16,-1 1 0,26 24-16,-50-25 15,99 0-15,-74 0 16,50 25-16,-26-49 16,1 24-16,24 25 15,-24 0 1,-25 0-16,-1 0 15,26-25 1,-25 25-16,0 0 16,-1 0-1,1 0-15,0 0 32,25 0-17,-1 0 1,-24 25-1,0-25 17,0 25-32,-1-25 15,1 24 1,-25 1 0,25-25 187,0 0-188,0 25-15,24-25 16,-24 0-16,25 0 16,-1 25-16,-24-25 15,-25 25 266,0-1-281,0 26 16,0-25-16,0 0 16,25 0-16,0-1 15,0-24-15,-25 25 32,0 0-32,0 0 15,0 24 1,49 26-1,-24-50-15,0-1 16,0 26 15,-1-25 1,-24 0-17,25-1-15,0 1 16,0 0 78,0-25-79,-1 0 1,1 25 62,25 0-47,-25 24 32,-1-24-32,1-25-31,0 0 16,0 0 15,-25 25-16,0 0 1,25-25 0,-1 0 202,-24-50-186,0 25-17,0-24 1,0 24 0,25 0-1,-25 0-15,25-49 16,0-1-16,24 1 15,-24 0-15,0 74 16,0-50 0,-25 25-1,25 0 1,-1 1 0,-24-1-16,0 0 15,0 0-15,0-25 16,50 26-1,-50-1 1,50 25-16,-26 0 203,1 0-187,0 0-16,50 0 15,-51 0 1,26 0 0,0 0-1,-1 0-15,1 25 16,-1-25 0,-24 0-1,25 0 1,-1 0 15,-24 0-15,0 0-16,0 0 62,0 0-46,-1 0-1,1 0 1,50 0-16,-51 0 16,1 0-1,0 0-15,0 0 16,24 0 0,26 0-1,-26 0-15,26 0 16,-1 0-16,-24 0 15,0 0-15,-1 0 16,1 0 0,49 0-16,-74 0 15,49 0 1,-49 0-16,0 0 16,0 0 62,-1 0-78,1 0 31,25 24-15,-25-24-16,24 50 15,1-25 1,-1 0-16,1 0 15,-25-1 1,-25 1 0,49 0-16,1 0 15,-25 0-15,0-1 16,-1-24 0,1 25 15,0 25-16,0-50-15,-25 25 16,25-1-16,24 51 16,-24-50-16,0-25 15,0 49-15,-25-24 16,49 0 15,-49 0-31,25-1 16,-25 1-1,25-25 1,-25 25-16,25-25 16,-25 25 15,25-25-15,-25 25-16,24-1 15</inkml:trace>
  <inkml:trace contextRef="#ctx0" brushRef="#br3" timeOffset="443577.2892">596 14337 0,'49'0'16,"-24"0"-1,0 0-15,49 0 16,-74-25-16,25 25 15,25 0 1,-25 0 0</inkml:trace>
  <inkml:trace contextRef="#ctx0" brushRef="#br3" timeOffset="444685.3288">819 15627 0,'0'0'0,"25"0"16,49 25 0,-24-25-16,-1 0 15,1 0-15,-25 0 16,24 0 0</inkml:trace>
  <inkml:trace contextRef="#ctx0" brushRef="#br3" timeOffset="468927.0076">11088 9525 0,'25'0'16,"24"0"-16,1 0 31,0 0-31,-26 0 16,26 0-16,25 0 16,-51 0-1,1 0 16,0 0-15,0 0 0,0 0-1</inkml:trace>
  <inkml:trace contextRef="#ctx0" brushRef="#br3" timeOffset="471069.355">422 16173 0,'0'-50'109,"0"0"-93,0 26-1,50-26-15,-50 25 16,0 0-1,24 1 32,26 24-31,-50-25 0,25 25 62,0 74-63,24-49 1,-24 49-16,-25-49 16,50-25-16,-26 25 15,-24 0-15,25-25 16,0 0-16,0 0 62,-25-25-46,25 0-16,-25 0 16,25 1-16,24-26 15,-49 25-15,25 0 16,-25 1-16,0-1 15,25 0-15,-25 0 16,0 0 31,0 50-31,0 25-1,0-25-15,0-1 16,0 1-16,0 0 15,0 0 1,0 0 0,25-25 15</inkml:trace>
  <inkml:trace contextRef="#ctx0" brushRef="#br3" timeOffset="472045.3827">1117 16073 0,'24'0'47,"1"-24"-32,0 24-15,0 0 16,0 0 47,-25 49-32,0-24-16,0 25-15,0-26 0,0 26 32,24-50 61,26 0-77,-25 0 0,-25 25 77,0 0-61,0-1-1,0 1-31,0 0 31,0 0 0,-25-25-15</inkml:trace>
  <inkml:trace contextRef="#ctx0" brushRef="#br4" timeOffset="485011.3426">3126 16197 0,'0'-24'94,"0"-1"-79,0 0 1,49 0-16,-24 0 16,-25 1-16,25-1 31,-25 0-16,25 25 17,-25-25-17,25 0-15,-1-24 32,76-1-17,-76 25-15,-24 1 16,75-26-16,-75 25 15,74 0-15,-49 25 16,0-24 0,74-26-1,-25-24-15,-49 74 16,0-25-16,25 0 16,24-25-16,50 1 15,-49-1-15,24 25 16,0-24-16,-25 49 15,50-25-15,-24 0 16,-26 0-16,-49 25 16,0 0-1,-1 0-15,1 0 16,50 0 0,24 0-16,0 0 15,0-25-15,-49 1 16,24 24-1,-49 0 1,0 0 15,49 0-15,-24 49-16,0-49 16,-26 0-16,1 0 15,25 25-15,-1-25 16,26 25-16,49 0 15,-25-25-15,25 24 16,-99-24-16,25 0 16,-1 0-16,1 25 15,24 0-15,1 0 16,-51-25 0,1 0-16,-25 25 15,50-25 1,-25 0-1,-25 25 17,24-1-17,1-24-15,-25 25 16,25 0-16,49 25 16,-74-26-1,50-24-15,-25 0 16,0 0-1,24 50 1,-24-50 0,0 0-16,0 25 15,-1 0 1,1-25 93,0 24 79,0-24-188,-25 25 62,0 0-30,25 0 327,-1 0-265,1-25-79,0 0 1,0 0-16,0 24 31,24 1-31,1-25 16,-25 25-16,0-25 15,-1 0-15,1 0 32,25 25-1,-25-25-31,-1 0 16,1 25-1,50-1-15,-51-24 16,26 0 15,-25 25 16,0-25-31,24 25-16,-24-25 15,0 50 1,0-50 31,-1 0-32,-24 24 1,25-24 0,0 25-1,0 0 32,0 0-31,-1 0-1,1-25 173,-25-25-173,25 0 1,0-25-16,49-49 16,-24 50-1,0-1-15,-26 25 32,26-24-32,-25 49 15,0-25-15,24 0 16,-24 25-16,-25-25 15,25 0-15,0 25 16,24-24 0,-24-1-16,-25 0 15,74 0-15,-49 25 16,0-25-16,0 1 16,0-1-16,-1 25 15,26 0-15,-25 0 16,0-25-16,24 0 15,-24 25-15,49 0 16,-49 0-16,50-25 16,-51 25-16,1 0 15,0 0-15,25-24 16,-1 24-16,51 0 16,-1 0-16,-25 0 15,1-25-15,24 25 16,-25 0-16,1 0 15,-51 0-15,1 0 16,0 0-16,25 0 16,-1 0-16,-24 0 15,25 0-15,-1 0 16,-24 0 0,25 0-16,-1 0 15,1-25-15,0 0 16,-26 25-1,1 0 1,25 0-16,-25 0 31,-1 0-31,26 0 16,-25 0-16,24 0 16,26 0-16,-1 0 15,-24 0-15,24 0 16,-24 0-1,-1 0-15,-24 0 16,25 25-16,-50 0 16,49 0-16,1-1 15,0 1-15,-1-25 16,-24 25-16,25 0 16,-25-25-16,24 25 15,1-1 1,-1 26-16,1-50 15,-25 25-15,24 0 16,-24-25-16,25 49 16,-1-49-16,-24 0 15,25 25 1,-25-25-16,-1 25 0,1 0 16,0-25-16,25 24 15,-26 1 1,26-25-1,-25 0-15,24 25 16,1 0 0,-25 0-1,0-25 32,-1 0-31,-24 24-16,25-24 422,25-24-422,24-51 15,1-24-15,24 0 32,-49 74-32,-26 0 15,26-24-15,24-51 16,1 51-1,-1-1-15,-24 25 32,-1 25-17,1-74-15,-25 74 16,49-25-16,1 0 16,-26 25-16,100-25 15,-25 1-15,50-26 16,24 25-16,1 0 15,24 25-15,-25 0 16,-49 0-16,0 0 16,25 0-16,-50 0 15,24 0 1,1 0-16,0 0 16,-25 0-16,25 0 15,-25 0-15,-99 0 16,49 25-16,50-25 15,-25 25-15,50 0 16,25-25-16,-25 49 16,24-24-16,-98 0 15,49 0-15,-75 0 16,-24-1-16</inkml:trace>
  <inkml:trace contextRef="#ctx0" brushRef="#br4" timeOffset="489797.5604">4118 17090 0,'0'25'94,"25"25"-79,0-1-15,-1-24 16,1 0-16,0 25 16,0-26-16,0 1 15,-1 0-15,1 0 16,0 0-16,0-25 16,0 24-1,-1 1 16,1-25-15,0 0 0,25 25-1,-1-25-15,1 25 16,-25-25-16,-1 0 16,1 0-16,25 25 15,-50 0-15,49-25 16,-24 0-1,25 24-15,-25-24 16,-1 0-16,1 0 16,0 0-1,0 25-15,0-25 16,24 0-16,-24 0 16,25 0 15,-25 0-16,-1 0-15,1 0 16,0 0 0,0 0-16,0 0 15,-1 0-15,1 0 78,0 25-78,0-25 16,0 0 0,-1 0-1,1 0-15,0 0 16,0 0 0,0 0 30,-25 25-46,24-25 16,1 0 0,0 0-16,0 0 15,0 0-15,24 0 16,-24 0-16,0 0 16,0 0-16,24 25 15,1-25-15,-1 0 16,-24 0-16,0 0 15,0 0-15,0 0 16,24 0-16,1 24 16,-25-24-16,0 0 15,24 0 1,1 0-16,-25 0 16,24 0-16,1 0 15,-25 0 1,24 0-16,-24 0 15,0 0 1,0 0-16,-1 0 16,1 0 15,25 0-15,-1 0-1,-24-24-15,0 24 16,0-25-1,0 25 1,24-25-16,1 0 16,24 0-16,-24 1 31,-1-1-31,-24 25 16,0-25-16,25 25 15,-25-25 1,-1 25-16,26-25 15,0 0-15,-26 25 16,26 0 0,0-24-16,-26 24 15,26 0 1,-25 0-16,0 0 16,-1 0-1,1-25-15,25 25 16,-1-25-1,1 25 1,0 0-16,-1 0 16,1-25-16,-1 25 15,1 0-15,0 0 16,-26-25 0,1 25-1,25 0 1,0 0-16,24-24 15,-24-1-15,-1 25 16,26 0-16,-51 0 16,26 0-16,-25 0 15,0 0-15,-1-25 16,26 25-16,0 0 16,49 0-16,-25 0 15,-24 0-15,49-25 16,-25 25-1,1 0-15,-50 0 16,-1 0-16,1 0 47,25-25-31,0 25-16,-26-24 15,1 24-15,25 0 16,-25-25-1,-1 0-15,1 25 47,-25-25-47,25 0 16,0 1 0,-25-1-1,25 25-15,-1-50 16,-24 25-16,25 1 15,-25-1-15,25-25 16,-25 25-16,25-24 16,-25-1-16,25 50 15,-1-25-15,-24 1 16,0-1 0,0 50 234,0 24-235,0-24-15,0 25 16,0-26-16,0 51 15,25-26-15,-25 1 16,0 0-16,25-1 16,-25 1-16,25-1 15,-25-24-15,25 0 16,-25 0-16,49 24 16,-24-49-16,25 50 15,24 24-15,0-24 16,-24 0-16,0-1 15,-26-24-15,26 25 16,0-25-16,-1-1 16,1 1-16,0 0 15,24 0-15,-24 0 16,24 24 0,25-24-16,0 25 0,1-1 15,24 1 1,0-25-16,-25-1 15,0 1-15,0 25 16,1-50-16,48 25 16,1-25-16,25 0 15,-25 0-15,-1 0 16,-23 0-16,-76 0 16,1 0-16,-25 0 15,-1 0 16,1 0-15,0 0-16,0 0 16,0 0-16,24-25 15,1 0-15,-1 0 16,1-24 0,24 24-16,-24 0 15,-25 0-15,0 0 16,24-24-16,-24 24 15,0 0-15,0-24 16,-1 24-16,1-25 47,0 1-31,0 49-1,-25-50-15,0 25 16,0 0-1,25 1-15,-1-1 16,-24-25-16,0 25 16,25-24 15,-25-1-31,0 0 31,25 1-31,-25 24 16,25-25-16,-25 1 31,25 24-31,-25-25 16,25 26-16,-1 48 218,1 1-202,-25 0 0,50 0-16,-1 0 15,1-1 1,0 1-16,24 0 16,0 0-16,1-25 15,-1 0-15,25 49 16,-24-49-16,-1 25 15,25 0-15,-74-25 32,25 0-17</inkml:trace>
  <inkml:trace contextRef="#ctx0" brushRef="#br4" timeOffset="497053.8394">5953 16669 0,'0'-25'250,"25"25"-235,-25-25 1,50 0-16,-50 1 15,49-1-15,1 0 16,0 0-16,-1 0 16,-24 25-1,0-24-15,0 24 16,24 0 0,1 0-1,0 0 1,-1-50-1,1 50 1,-25 0-16,49-25 16,-24 25-16,-26 0 15,51-25-15,-26 25 16,1-25-16,-25 25 16,24 0-16,51 0 15,-51 0-15,1 0 16,0 0-16,24 0 15,-24 0-15,24 0 16,-49 0-16,24 0 16,-24 0-16,50 0 15,-26 0-15,26 0 16,-1 0-16,0 0 16,1 0-16,-1 0 15,1 0-15,24 0 16,0 0-16,-24 0 15,49 0-15,-25 0 16,0 0-16,-25 0 16,1 0-1,-26 0-15,1 0 16,0 0-16,-26 0 16,1 0-1,0 0 1,25 0-16,-1 0 15,-24 0-15,0 0 16,0 0-16,-1 0 16,26 0 31,-25 0-32,0 0 16,-25 25 16,0 0-31,0 0-16,-25-25 219,0 0-219,-25 0 15,26 0-15,-26 0 16,0 0-16,1 0 16,24 0-1,0 0 32,0 0-47,1 0 16,-1 0 15,0 25 63,0-25-47,50 0 140,49 0-171,-49 0-16,0 0 15,74-25-15,25 25 16,0-25-16,-24 25 16,-1 0-16,-25 0 15,1 0-15,49 0 16,-50 0-16,0 0 15,-24 0-15,24 0 16,1 0-16,-1 0 16,1 0-16,-1 0 15,-49 0-15,0 0 16,49 0 0,-49-50-1,-25 26 16,50 24 32,-1 0-47,-24 0-16,0 0 15,0 0 1,-1 0-1,-24 24 64,25 1-17,-25 0-46,0 0-16,0 0 15,25 0 313,0-50-312,0 0-16,-1 0 16,1 0-16,25 0 15,-1 25 1,-24 0 0,0 0-16,0-24 15,-25-1-15,25 25 31,-1 0-15,1 0-16,0 0 16,0 0-1,0 0-15,-1 0 16,1 0 0,25 0-16,-25 0 15,24 0-15,1 0 16,-25 0-1,24-25-15,26 0 16,-26 25-16,26 0 16,-26-25-16,-24 25 15,25 0-15,-25 0 16,-1 0-16,1 0 16,50-24-1,-51 24 1,1 0-1,0 0-15,-25-25 16,25 25-16,0 0 16,24 0-16,1 0 15,-1 0 1,1-25 0,0 0-16,-1 25 15,1 0-15,0-49 110,-26 49-95,1 0 1,25 0-16,-1-25 15,-24 25-15,25 0 16,-1 0-16,1 0 16,0 0-16,-1 0 15,26 0 1,-51 0-16,26 0 16,24 0-16,-24 0 15,24 0-15,-24 0 16,0 0-16,-26 0 15,1 0 1,0 0-16,50 0 16,-51 0-16,51 0 15,74 0-15,24 49 16,-49-49-16,50 50 16,-75-50-16,-74 25 15,24-25 1,-24 25-16,0-1 15,25-24 1,24 50-16,1-25 16,-26 0-16,-49-1 31,25-24-31,25 25 47,-26 0-32,26 0 1,0 0-16,-26 0 16,-24-1 31,25 1-32,0 25 1,0-1-1,0-49-15,-25 50 16,24-50-16,-24 25 16,25-25 140,0 0-140,-25-50-1,50 1-15,24-1 16,0-24-16,-49 49 15,0 0-15,25-25 16,24 25-16,-24-24 16,-26-1-16,51 1 15,-25 24 1,-26 0 15,26 25-31,-25-25 16,0 25-16,24 0 15,-24 0-15,25 0 16,-1 0-16,26 0 16,-1 0-16,-24 0 15,-1 0-15,26 0 16,-51 0-16,26-25 16,-25 25-16,0 0 15,-1 0-15,51 0 16,-50 0-16,24 0 15,26 0-15,-50 0 16,-1-24-16,1 24 16,0 0-1,0 0 1,0 0 15,-1 0-15,51 0-1,-1 0-15,25 0 16,-24 0-16,-50 0 16,-1 0-1,26 0 1,-25 0 0,24 0-16,26 0 15,24 0-15,100 0 16,-1 0-16,0 0 15,-24 0-15,0 0 16,-50 0-16,0 0 16,-75 0-1,1 24 48,-25-24-48,24 25-15,1-25 16,24 25-16,-49-25 16,0 25-16,0-25 31,49 49 0,-49-24 16,0 0-31,0 0-1,-25 0 1,0-1 0</inkml:trace>
  <inkml:trace contextRef="#ctx0" brushRef="#br4" timeOffset="508683.2873">224 13146 0,'24'-24'156,"1"-1"-140,0 25 0,0 0-1,0-25 1,-1 0-16,26 25 16,-25-25-1,0 25-15,49-24 16,-49-1-16,24 25 15,1 0 1,-50-25-16,25 25 16,0-25-1,-1 25 1,26 0 0,-25 0-1,0 0 1,0 0-1,-1 0-15,1 0 16,50 0-16,-51 0 16,26 0-16,24 0 31,-24-25-31,0 25 16,-26 0-16,1 0 15,0 0 32,0 0-31,0 0-1,-1 0 17,-24 25-17,25 0-15,0 0 16,0 0-16,-25-1 15,25 1-15,-1 0 16,-24 0 0,25 24-16,0-24 47,-25 0-16,0 25-16,0-25 1,0-1 0,0 1-1,0 0 1,0 0 0,0 0-1,25-1 1,-25 1-16,25 0 15,-25 0 1,24 24 0,-24 1-16,0-25 15,0 0 1,0-1 0,0 26-1,0-25 1,0 0-1,0-1-15,0 1 16,0 0-16,25 0 16,-25 0 15,0-1-31,0 1 31,25 0-15,-25 25-1,0-26 1,0 1-16,0 25 16,0-25-1,0-1-15,0 1 0,0 0 16,0 0 0,25 0-1,-25-1-15,0 1 16,0 0-1,0 0-15,25 25 16,-25-26 0,0 1-16,0 0 15,0 25 1,0-26 0,0 1-16,24 25 15,-24-1-15,50 1 31,-50-25-15,0 0-16,0-1 16,0 1-1,0 0-15,25 25 16,-25-26 0,0 1-1,0 0-15,0 25 16,0-1-1,25-24 1,-25 0 0,0 0-1,0-1 1,0 1-16,0 25 16,0-25-1,0-1-15,0 26 16,0-25-16,0 0 15,0 0 1,0 24-16,0 1 16,0-1-1,0-24-15,0 50 16,0-26-16,0 1 16,0-1-16,0 1 15,0-25-15,0 24 16,0-24-1,0 0 1,0 0 47,0 0-63,-25-25 109,25 24-109,0 1 47,0 0-47,-25 0 31,0 0-31,0-1 16,1 26-1,-1-25-15,25 0 16,-25-25 0,0 0-1,0 24 16,25 1 48,-24-25-79,-1 25 15,0 25 1,0-50-1,0 25 1,-24 24 15,24-49 1,25 25-17,-50 0-15,26-25 16,24 25-1,-25-1 48,25 1-63,-25-25 16,0 0 468,0 0-484,1 0 16,-26 0-16,25 0 15,0 0-15,-24 0 16,-1 0-1,25 0-15,1 0 16,-26 25-16,25 0 16,0-25-1,-24 0 32,49 25-47,-25-25 16,0 0-16,0 0 78,0 0-62,25 24-1,-24-24-15,-1 0 16,0 0-16,0 0 31,0 0-31,1 0 16,-1 0-1,0 0 1,-25 0 0,26 0-1,24 25-15,-25-25 16,0 0 312,25-25-281,0 1-32,0-1-15,-25 0 16,0 0 0,25 0-16,-24 1 15,-1-1-15,25 0 16,0 0 0,0 0-1,0-24-15,0 24 16,-25 25 15,25-50 16,0 25-47,0 1 16,0-26-1,0 25 1,0 0 46,-25-24-62,25 24 16,0 0 0,0-49-16,0-25 15,0 74-15,0 0 16,0-49-16,0 49 15,0-25-15,0 1 16,0-26 0,-25 26-1,25 24-15,0 0 16,0 0-16,0-24 16,0 24 15,0 0 0,0 0 0,0-25 1,0 1-17,25-1 1,-25 25 15,0 1-15,0-1-1,0 0 1,25-25 0,-25 1-1,0 24-15,0 0 16,25 25-16,-25-49 15,0 24-15,0 0 16,0-49-16,25 49 16,-25-25 15,0 25-15,0 1-16,0-1 31,0 0-31,0-25 15,24 26-15,-24-26 16,0 25-16,25-24 16,-25 24-1,0 0 1,0-25 15,0 25-15,0-24-1,25 24-15,-25 0 16,0-24 0,0 24-16,0 0 15,0 0 1,0 0 0,0 1-1,0-1 1,0 0-16,0 0 15,0 0-15,0-24 16,0 24 0,0-49-1,0 49-15,0 0 16,0-25-16,0 1 16,0 24-16,0 0 15,0 0-15,0 1 16,0-1-16,0 0 15,0 0-15,0 0 32,0 1-1,0-1 0,-25 0-15,25 0-1,0-24 1</inkml:trace>
  <inkml:trace contextRef="#ctx0" brushRef="#br4" timeOffset="766783.4116">19398 6573 0,'49'0'109,"1"0"-109,-25 0 16,24 0-16,1 0 15,24 0-15,25 0 16,1 0-16,-1 0 15,0 0-15,-24 0 16,-26 0-16,-24 0 16,0 0-16,0 0 15,-1-25-15,1 1 16,25-26 0,-1 25-16,-24 0 15,74-24-15,-49 24 16,24 0-16,-49 0 15,0 1 95,-50-1-63,0 25-32,1-25-15,-51 25 16,50 0-16,-24 0 16,-26 0-16,-24 0 15,-25 0-15,-25 0 16,1 0-16,-26 0 15,25 0-15,0 0 16,50 0-16,-25 0 16,25 0-16,0 0 15,49 25-15,-24 0 16,49-25-16,-50 49 16,50-49-1,-24 50 1,24-25-1,0-1-15,25 1 16,-49 25-16,24-25 16,0-25-16,25 24 15,0 1 1,0 0-16,0 25 16,0-26-16,0 1 15,0 0-15,0 0 16,50 0-16,-1-25 15,50 0 1,50 0-16,25 0 16,0 0-16,24 0 15,-24-25-15,-26 0 16,-73 25-16,-50-25 47,0 0-32,-1 1 1,-24-1-16,25 25 16,-25-25-16,25-25 15,0 26-15,-25-26 16,0 0-16,25 26 16,-1-1-16,-24-25 15,25 25-15,0 1 16,-25-1-16,25 0 15,-50 25 110,-25 0-109,1 0-16,-26 0 16,1 0-16,24 0 15,-24 0-15,49 0 16,0 0-16,0 25 16,1 0-1,-1-25-15,0 24 31,25 1-31,0 50 16,0-51 0,0 26-1,25-25-15,49 0 16,1-1-16,-26-24 16,26 0-16,-1 0 15,1 0-15,-1-24 16,-49 24-16,24 0 78</inkml:trace>
  <inkml:trace contextRef="#ctx0" brushRef="#br4" timeOffset="769334.1516">23912 8682 0,'-25'0'16,"-24"0"-16,-1 0 15,-24 0-15,-1-25 16,-24 25-16,25-25 16,49 25-16,-25 0 15,1 0-15,-26 0 16,26 0-16,-1 0 15,0 0-15,1 0 16,-1 0-16,0 0 16,26 0-1,-1 25 1,0-25-16,0 25 16,0-1-16,1 1 15,-1 25 16,0-50-31,25 25 16,0-1-16,0 26 16,0 0-1,25-1 1,-25 1-16,49-50 16,-24 50-16,25-1 15,-1-24-15,1-25 16,0 25-16,49-25 15,-49 25-15,-1-25 16,1 0 0,-1 0-16,26 0 15,-26 0-15,-24 0 16,0 0-16,0 0 16,24 0-1,26 0-15,-26-25 16,1 0-16,0 0 15,-1 25-15,26-49 16,-1 24 0,-24 25-16,-25-25 15,-1 25-15,1 0 16,-25-25-16,25 25 16,0 0-16,-25-25 15,25 0 48,-25 1-48,-25-1 1,25 0-16,-50 25 16,25-50-16,-24 26 15,-1 24-15,25 0 16,25-25-16,-25 25 15,-49 0-15,49 0 16,-49 0-16,-1 0 16,1 25-16,49-25 15,0 0 17,1 24-17,24 1 1,-25 0-16,-25 0 15,25 0 1,25-1-16,-24 1 16,24 0 15,0 0-31,0 0 31,24 0-31,26-25 16,0 0-16,24 0 15,-24 0-15,24 0 16,25 0-16,-24-25 16,-1-25-16,1 25 15,-51 0-15,-24 1 16,0-1 0,-24-25-1,-26 25-15,0 25 16,25 0-16,-24-24 15,24 24-15,-25 0 16,-24 0-16,-25 0 16,-25 0-16,0 0 15,25 0-15,24 0 16,1 0 15,74 24 0,0 1-15,0 0-16,0 25 16,49-1-16,51-24 15,-51 0-15,1 0 16,74 0-16,25-1 16,99 1-16,0-25 15,0 0-15,-25 0 16,-74-49-16,-25-1 15,-124 25 17,0 0-17,-25 0 1,0 25-16,0 0 16,-24 0-1,-26 0-15,1 0 16,-25 0-1,0 0-15,-25 0 16,0 0-16,0 0 16,99 0-16</inkml:trace>
  <inkml:trace contextRef="#ctx0" brushRef="#br4" timeOffset="805612.0081">16595 2877 0,'0'-24'32,"24"24"-32,1-25 15,50 25 1,-1-25-16,-24 25 15,-1 0-15,26 0 16,-1 0-16,25-25 16,-24 0-16,24 25 15,-49 0-15,-26 0 16,1 0 0,0 0-1,0 25 16,0-25-31,-25 25 16,0 0-16,0 0 16,0-1-16,0 26 15,0-25-15,0 0 16,-25-1-16,0 1 16,0 0-16,0 49 15,-24-24-15,24 0 31,0-26-15,0-24 0,1 0-16,-26 25 15,25 0 1,25 0 109,0 24-94,25-24-31,0 25 16,0-50-1,24 49-15,-49-24 16,25 0-16,25-25 16,-1 25-16,-24-25 15,0 25-15,24-1 16,1 1-16,0-25 16,-26 25-16,1-25 46,0 0-30,0 0-16,25-50 16,-26 1-1,26-1-15,24-24 16,1-50-16,-1 0 16,1 0-16,-1 25 15,-74 74-15,50-25 16,-26 1-16,-24-1 15,25 0 1,-25 1 0,0-1-1,0 25 1,-25 0 0,-24-24-16,-1-1 15,25-24-15,-24 49 16,-1 25-16,1-25 15,24 25 1,-25-25 0,25 25-1,-24 0-15,-1-24 16,-49 24-16,0 0 16,-25 0-16,-25 0 15,0 0-15,0 0 16,0 0-16,1 0 15,23 0-15,1 0 16,50 0-16,49 0 16,-24 0-1,24 0-15,-50 0 16,26 24 0,-26 26-1,26-50-15,24 25 16,0 0-16,0-25 31,1 24-31,-26 26 16,25-25-1,-24 0 1,24 24-16,-25 1 16,25 24-16,1-24 15,-1-25-15,0 49 16,25 1-16,-25-26 15,25 26-15,0-26 16,0 50-16,0-49 16,0 24-16,25-24 15,0 0-15,0-26 16,-1 1-16,26 25 16,49 24-16,25 26 15,25-1-15,-25-25 16,25 25-16,24-24 15,1 24-15,0-49 16,-50-1-16,0 1 16,-50-50-16,-24 25 15,-1-25-15,26 0 16,24 0-16,25 0 16,-25 0-1,1 0-15,48 0 16,-24-25-16,25 0 15,0-25-15,-25 1 16,0-26-16,-25 26 16,1-26-16,-76 51 15,26-1-15,-50 0 16,25 25-16,0-50 16,-1-24-16,1 0 15,-25 24-15,25 0 16,0 25-16,-25-24 15,0 24-15,0 0 16,0-24 0,0 24-16,0 0 15,0-25-15,0 26 16,-50-1-16,25-25 16,-24 1-1,49 24 1,-25-25-16,-25 25 15,-24-49-15,49 24 16,-25-24-16,26 74 16,-26-25-16,50 0 15,-50 1 17,26 24-17,-1-25-15,-25 0 16,25 25-16,1-25 15,-26 0 17,25 25-17,0-24 79</inkml:trace>
  <inkml:trace contextRef="#ctx0" brushRef="#br4" timeOffset="812028.8754">10443 6672 0,'0'-24'16,"25"24"46,25 0-62,24 0 16,50 0-16,0 0 15,0 0-15,0 0 16,0 0-16,-25 0 16,-24 0-16,-1 0 31,1 0-31,-26 0 15,-24 0 1</inkml:trace>
  <inkml:trace contextRef="#ctx0" brushRef="#br4" timeOffset="813439.1904">14858 9153 0,'75'0'0,"-1"0"15,-24 25-15,24-25 16,25 0-16,25 0 15,0 25-15,-24-25 16,-26 0-16,1 0 16</inkml:trace>
  <inkml:trace contextRef="#ctx0" brushRef="#br4" timeOffset="897379.6888">9649 6871 0,'25'0'15,"0"0"1,0 0 0,0 0-16,-1 0 15,1 0 1,0 0-16,25 0 15,-26 0-15,26 0 16,-25 25-16,49-25 16,-24 0-16,24 0 15,-49 0-15,49 0 16,-49 0-16,0 0 16,0 0-16,0 0 15,0 0 32,-1 0-47,1 0 16,25 0-1,-1 0 1,-24 0-16,0 0 16</inkml:trace>
  <inkml:trace contextRef="#ctx0" brushRef="#br4" timeOffset="899109.3178">10964 9227 0,'0'25'63,"25"-25"-63,-25 25 15,25 0-15,-1-25 16,1 25-16,0-1 15,0-24-15,24 25 16,1 0-16,-25-25 16,49 25-1,-24-25-15,0 25 16,-1-25-16,-24 0 16,25 0-1,-1 0 1,-24 0 46</inkml:trace>
  <inkml:trace contextRef="#ctx0" brushRef="#br4" timeOffset="1.28176E6">521 17438 0,'50'0'16,"-25"0"0,49 0-1,-24 0-15,24 0 16,-49 0-1,0 0-15,0 0 32,-1 0-32,26 0 15,24 0 1,1 0-16,-26 0 16,26-25-16,-1 25 15,-24-50-15,-1 50 16,1-25-16,-25 25 15,24-24-15,-24 24 16,0 0 0,-25-25-16,25 0 15,0 25 1,-1-25 0,26 25-1,-25-25-15,0 25 16,-1 0-16,26 0 15,0 0-15,-25-24 16,-1 24 0,1-25-16,0 25 15</inkml:trace>
  <inkml:trace contextRef="#ctx0" brushRef="#br4" timeOffset="1.28292E6">1613 16966 0,'24'0'15,"1"0"1,0 0-16,0 0 31,0 0-15,-1 0 0,26 0-16,-25 0 15,0 0 1,0 0-1,24 0-15,-24 0 16,0 25 47,0 0-48,-25 25 16,24-50-31,-24 24 16,0 1 0,0 0-1,0 0 1,0 0-16,0-1 16,0 1-16,0 0 15,0 0-15,0 24 16,0-24-16,0 0 15,0 0-15,0 24 16,-24-24 0,-1 50-16,0-50 15,25-1 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8:41.921"/>
    </inkml:context>
    <inkml:brush xml:id="br0">
      <inkml:brushProperty name="width" value="0.05292" units="cm"/>
      <inkml:brushProperty name="height" value="0.05292" units="cm"/>
      <inkml:brushProperty name="color" value="#FF0000"/>
    </inkml:brush>
  </inkml:definitions>
  <inkml:trace contextRef="#ctx0" brushRef="#br0">6797 3175 0,'25'0'63,"-1"0"-48,1 0-15,50 0 16,24 0-16,-74 25 15,49 0-15,25-1 16,1-24-16,24 25 16,0-25-16,-25 0 15,0 0-15,0 0 16,-24 0-16,-51 0 16,1 0-16,-25 25 15</inkml:trace>
  <inkml:trace contextRef="#ctx0" brushRef="#br0" timeOffset="934.3882">11336 3175 0,'25'0'47,"0"0"-31,24 0-16,1 0 16,49 0-16,25 0 15,50 0-15,24 0 16,1 0-16,24 0 15,0 0-15,-24 0 16,49 0-16,-25 0 16,-25 0-16,-74 0 15,0 0-15,-99 0 16</inkml:trace>
  <inkml:trace contextRef="#ctx0" brushRef="#br0" timeOffset="3051.8287">17264 3274 0,'25'25'47,"25"-25"-31,24 25-1,-49-25 1,0 0-16,49 0 15,1 0-15,49 0 16,0 0-16,74 0 16,-24 0-1,24 0-15,1 0 16,-26 0 0,150 0-16,-100 0 15,-74 0-15,0 0 16,-50 0-16,-25 0 15,1 0-15,-1 0 16,-24 0-16,24 0 16,-24 0-16,24 0 15,1 0-15,-1 0 16,0 0-16,-49 0 16,50 0-16,-1 0 15,-24 0-15,49 0 16,-50 0-16,26 0 15,24 0-15,-49 0 16,24 0-16,25 0 16,-24 0-16,-1 0 15,1 0-15,24 0 16,0 0-16,-49 0 16,24 0-16,-24 0 15,-1 0 1,-24 0-16,0 0 15,0 0 17,-1 0-17,1 0-15,25 0 16,-25 0-16,0 0 16,-1 49-16,1-49 15,0 0 1,0 0-1,0 0 1,-1 0 15</inkml:trace>
  <inkml:trace contextRef="#ctx0" brushRef="#br0" timeOffset="5345.1097">5805 4887 0,'24'0'31,"26"0"-15,0 0-16,49 0 16,-50 0-16,76 0 15,-51 0-15,0 0 16,26 0-16,-76 0 16</inkml:trace>
  <inkml:trace contextRef="#ctx0" brushRef="#br0" timeOffset="6500.684">8707 5011 0,'49'0'78,"26"0"-62,-1 0-1,-24 0-15,49 24 16,25 1-16,0-25 15,25 0-15,-25 0 16,-25 0-16,-24 0 16,-51 0-16</inkml:trace>
  <inkml:trace contextRef="#ctx0" brushRef="#br0" timeOffset="9060.6467">11485 4192 0,'0'-25'16,"0"0"-1,0 1 16,0-1-31,0 0 16,-25 0 0,25 0-1,-25 1-15,-24-1 16,24 0-16,0 25 16,-25-25-16,1 0 15,24 1 1,-25 24-16,26 0 15,-26-25-15,25 25 16,0 0-16,-24 0 16,24 0-16,0 0 15,0 0-15,-24-50 16,24 50 0,-25 0-1,26 0-15,-26 0 16,0 0-1,1 0 1,-26 0-16,26 0 16,24 0-16,0 0 15,-24 0-15,-1 0 16,0 0-16,25 0 16,-24 0-16,24 0 15,0 0-15,-24 0 16,24 0-16,0 0 15,0 0-15,0 0 16,1 25 0,24 0-16,-25-25 15,0 25 1,0-1 0,0 1-1,1-25-15,24 25 31,-25-25-15,25 50 0,-25-26-1,0 1 79</inkml:trace>
  <inkml:trace contextRef="#ctx0" brushRef="#br0" timeOffset="9866.452">9749 3746 0,'0'24'15,"-25"-24"-15,0 25 47,25 0-31,0 0 0,-25 0-16,25-1 15,-25 26 1,25-25-16,0 0 15,0-1-15,0 26 16,0-25 0,0 24-1,0-24 32,25-25 16,0 0-63,-25 25 15,25-25-15,24 0 16,1 0 0,0 0-1,-1 0-15,1 0 16,-1 0-16,1 0 15,-25 0-15,0 0 16,-1 0 0</inkml:trace>
  <inkml:trace contextRef="#ctx0" brushRef="#br0" timeOffset="12042.2307">11559 4142 0,'0'-24'63,"0"-26"-32,0 25-31,0 0 15,-24-24 1,-1 24 0,0 0 15,0-24-15,0 49-16,1-25 15,-1 0 1,0 25-16,0-25 15,0 0-15,0 1 16,1-1-16,-1 0 16,0 0-16,-25 0 15,1 0-15,-1 1 16,1-1-16,-1 0 16,0 0-16,26 25 15,-1-25-15,0 1 16,25-1-16,-25 0 15,0 25-15,1 0 16,-1-25-16,0 0 16,-49 1-16,49 24 15,-25-25-15,25 0 16,1 25-16,-51-50 16,50 50-1,-24 0-15,24 0 16,-25-24-16,25 24 15,1 0 1,-1 0-16,-25 0 0,25 0 16,-24 0-1,24 0-15,-25 0 16,1 0 0,-1 0-16,25 0 15,-24 0-15,24 0 16,-25 0-16,-24 0 15,49 0-15,-49 0 16,24 0-16,25 0 16,-24 24-16,-1 1 15,-24 0-15,-1 0 16,1 0-16,-25-1 16,-25 1-16,0 0 15,0 0-15,0 0 16,-25-1-16,0 1 15,25 25-15,0-50 16,0 25-16,25-1 16,-25 1-16,24-25 15,-24 25-15,0 0 16,0 0-16,50 0 16,-1-1-16,1 1 15,49-25 1,0 0-16,1 0 15,-1 25 1,-25-25-16,25 25 16,1-25-16,-26 0 15,25 0-15,-24 0 16,-1 0-16,25 25 16,-49-1-16,24-24 15,1 25-15,-1-25 16,25 25-16,0-25 15,1 25 64,-1-25-79,25 25 46,0-1-30</inkml:trace>
  <inkml:trace contextRef="#ctx0" brushRef="#br0" timeOffset="13614.6601">6276 3820 0,'-25'0'16,"0"0"-1,25 25 1,0 0-16,0-1 15,0 1-15,-49-25 16,49 50-16,0-1 16,0-24-1,-25-25-15,0 25 16,25 0-16,0 0 16,0-1-16,-25 1 15,25 0 1,0 0 15,0 0 0,0-1-15,0 1 0,-25 0-1,50-25 79,75 0-78,-100-25-1,49 25-15,1 0 16,49 0-16,25 0 15,0-49-15,74 49 16,-24-25-16,-25-25 16,-25 50-1,-25-25-15,-74 25 0</inkml:trace>
  <inkml:trace contextRef="#ctx0" brushRef="#br0" timeOffset="24214.5195">12502 5854 0,'25'0'16,"0"0"15,-1 0-15,1 0-1,0 0 17,0 0 15,0 0-16,-1 0 0,1 0 16,0 0-16,0 0-15,0 0-1,-1 0 17,1 0-17,0 0 32,25 0-31,-26 0-1,1 0 17,0 0 15,0 0-1,0 0-46,-1 0 16,1 0 0,0 0-1,0 0-15,0 0 16,-1 0 15,1 25-15,25-25-1,-25 0 1,-1 25 0,1-25-1,0 0 1,0 0 0,0 0-16,-1 24 31,1-24-31,-25 25 15,25-25 17,25 0-17,-25 0 1,-1 0-16,51 0 16,-50 0-1,-1 0 1,1 0-1,25 0 17,-25 0-17,-1 0-15,1 0 16,0 0 0,0 0 15,0 0-31,-1 0 31,1 0-15,0 0-1,0 0 17,0 0-17,-1 0 32,1 0-16,0 0-31,-25 25 16,25-25-16,0 0 31,-1 0-15,26 0 15,-25 0-15,24 0-1,-49 25-15,25-25 78,0 0-62,0 0 0,0 0-1,-1 0-15,1 0 16,0 0 0,0 0-16,0 0 15,0 0-15,24 0 16,-24 0-1,0 0 1,0 0-16,-1 0 16,26 0-1,-25 0-15,0 0 32,-1 0 61,1 0-77,0 0 0,25 0-16,-26 0 31,1 0-31</inkml:trace>
  <inkml:trace contextRef="#ctx0" brushRef="#br0" timeOffset="66186.988">16421 8210 0,'0'-24'62,"25"24"-31,0 0 1,-1 0-32,26 0 15,-25 0-15,49 0 16,-24 0-16,24 0 15,-24 0-15,49-50 16,-74 50-16,49 0 16,1 0-16,-50 0 15,24 0 1,-24 0-16,25 0 16,-26-25-16,26 25 15,0 0-15,-26 0 16,26 0-16,-25 0 15,0 0-15,-1 0 16</inkml:trace>
  <inkml:trace contextRef="#ctx0" brushRef="#br0" timeOffset="68021.7886">6598 8161 0,'25'0'32,"0"0"-17,0 0-15,24 0 16,1 0-16,49 0 16,-49 0-16,24 0 15,50 0-15,-24 0 16,-1 0-16,0 0 15,-74 0 1</inkml:trace>
  <inkml:trace contextRef="#ctx0" brushRef="#br0" timeOffset="68853.6201">10418 8384 0,'75'0'94,"-50"0"-94,-1 0 15,51 0-15,-1 0 16,1 0-16,24 0 16,0 0-16,-25 0 15,26 0-15</inkml:trace>
  <inkml:trace contextRef="#ctx0" brushRef="#br0" timeOffset="70712.2133">16669 8161 0,'25'0'47,"25"0"-32,-26 0-15,1 0 16,0 0-1,25 0-15,-1 0 16,1 0-16,-1 0 16,1 0-16,24 0 15,1 0-15,-26 0 16,26 0-16,-26 0 16,1 0-16,-25 0 15,0 0-15,-1 0 16,1 0-1,0 0 1,0 0 31,0 0-31,-1 0 15,1 0-31,0 0 15,0 0 1,0 0 0</inkml:trace>
  <inkml:trace contextRef="#ctx0" brushRef="#br0" timeOffset="77851.7447">10294 9872 0,'50'0'78,"-25"0"-78,49 0 16,50 0-16,25 0 15,0 0-15,24 0 16,1 0-16,0 0 16,-1 0-16,1 0 15,24 0-15,1 0 16,-26 0-16,-24 0 15,-25 0-15,0 0 16,0 0-16,0 0 16,0 0-16,-24 0 15,-26 0-15,0 0 16,-49 0-16,0 0 16,0 0 30,0 25-46</inkml:trace>
  <inkml:trace contextRef="#ctx0" brushRef="#br0" timeOffset="92446.1406">20811 11311 0,'0'25'140,"0"0"-77,0-1-63,0 1 31,0 0-15,25 0-16,-25 0 15,25-1 1,-25 1 0,0 0-1,0 0 16,0 0-31,0-1 110,0 1-79,0 0-15,0 0-1,0 0 1,25-25 0,-25 24-16,0 1 15,0 0 16,0 0-15,0 0 15,0-1-15,25-24-16,-25 25 31,0 0 0,0 0 1,0 0-32,0-1 15,0 1 1,0 0-16,0 0 16,0 0 77,-25 24-15,0-24-31,0 0-15,25 0-17,-25 0 48,1-1-48,-1 1 1,0-25 0,0 25 46,25 0-46,-25-25 15,1 0-15,-1 0-1,0 25 1,0-25-1,0 0 1,25 24-16,-24-24 109,-1 0-109</inkml:trace>
  <inkml:trace contextRef="#ctx0" brushRef="#br0" timeOffset="96724.1124">17190 10319 0,'-25'0'16,"0"0"109,-24 0-78,24 0-32,25 25-15,0-1 16,-25-24 281,25 25-266,0 0-15,-25 0-16,1-25 15,24 25 1,-25-25-16,0 0 16,25 24-1,-25-24-15,25 25 16,-25-25 78,1 25-63,24 25-16,-25-26 1,0 1 15,25 0-31,0 0 16,0 0 0,0-1-1,0 1 1,-25 0-1,25 0 32,0 0-31,0-1 0,-25 1 15,1 0 31,24 0 32,0 0-63,0-1-15,0 1 15,0 0-15,0 0-1,0 0 32,0-1 0,0 1-16,0 0 1,0 0-1,0 0 47,0 0 47,0-1-47,24-24-78,1 25 94,0-25-16,0 0 125,0 25-203,-25 0 16,24-25-1,-24 25-15,25-25 16,0 24 281,0-24-47,-25 25-47</inkml:trace>
  <inkml:trace contextRef="#ctx0" brushRef="#br0" timeOffset="111485.5919">15478 13022 0,'0'25'16,"25"-25"31,25 0-31,24 50-1,1-25-15,24-1 16,-49-24-16,24 25 15,0-25-15,-49 0 16,25 50-16,-1-50 16,-24 0-16,0 0 15,-25 25 1</inkml:trace>
  <inkml:trace contextRef="#ctx0" brushRef="#br0" timeOffset="112785.9216">21878 13221 0,'25'0'62,"0"0"-62,-1 0 16,1 0 15,0 0-15,0 0-16,0 0 15,0 0-15,24 0 16,-24 0-1,0 0 1,0 0 0,-1 0-16,1 0 15,0 0 1</inkml:trace>
  <inkml:trace contextRef="#ctx0" brushRef="#br0" timeOffset="114257.2776">20266 10319 0,'0'49'31,"0"1"-15,0-25 78,25-25-63,-1 0-31,1 0 16,0 0-16,25 0 15,-26 0-15,1-25 16,0 25-16,49-50 15,-49 50-15,50-24 16,-1-51-16,-24 50 16,-1 25-16,1-49 15,0 24-15,24 0 16,-24 0-16,-26 1 16,26 24-16</inkml:trace>
  <inkml:trace contextRef="#ctx0" brushRef="#br0" timeOffset="115344.5864">23044 10120 0,'25'0'32,"-25"25"-17,0 25 1,25-25-16,-1 24 15,1-24-15,0 25 16,0-50 62,0 0-62,-1 0-1,1 0-15,0 0 16,25 0-16,-26-25 16,26 0-16,0 25 15,-50-25-15,24 0 16,-24 1-16,0-26 16,25 25-1,-25 0-15</inkml:trace>
  <inkml:trace contextRef="#ctx0" brushRef="#br0" timeOffset="117123.7279">9377 11385 0,'24'50'63,"1"-25"-63,-25 0 16,50-1-16,-50 1 15,0 0-15,25 0 16,-1 0-1,26-1 1,-50 1 0,25-25-1,0 0 1,-1 0 0,26 0-1,-25 0-15,0 0 16,24 0-16,26 0 15,-1 0-15,25-49 16,-74 49-16,25-25 16,-1 25-16,1-25 15,-50 0-15,25 25 16</inkml:trace>
  <inkml:trace contextRef="#ctx0" brushRef="#br0" timeOffset="118456.8603">12676 11410 0,'0'25'47,"0"0"-31,0 0 0,24-25-1,-24 24-15,0 1 31,25-25-15,0 25 15,0-25 126,0 0-126,-1 0-31,1 0 15,0 0-15,0 0 16,24 0-16,-49-25 16,50 0-16,-25 1 15,0 24 17</inkml:trace>
  <inkml:trace contextRef="#ctx0" brushRef="#br0" timeOffset="150248.6701">6028 17785 0,'25'0'109,"-1"0"-93,1 0-1,25 0 1,-25 0 0,24 0-16,-24 0 15,25 0-15,-25 0 16,-1 0-16,-24-25 15,0 0-15,25 25 16,0 0-16,0 0 16,24-24-1,-24 24-15,25 0 16,-25 0 0,-1 0-16,1 0 31,0 0-31,0 0 15,0 0 1</inkml:trace>
  <inkml:trace contextRef="#ctx0" brushRef="#br0" timeOffset="162382.4803">13048 15106 0,'24'0'360,"1"0"-266,0 0 31,0 0-63,24 0-46,-24 0 15,0 0-31,0 0 31,0 0-15,-1 25-1,1-25 1,0 0-16,0 25 16,0-25-1,-1 0 1,26 24 0,-50 1-16,25-25 15,0 0 1,24 0-1,-24 0-15,0 0 16,0 0 0,0 0-1,-1 0-15,1 0 32,0 0-32,0 0 15,0 0-15,-1 0 16,1 0-16,0 0 15,25 0 1,-1 0 0,-24 0 31,0 0-32,24 0 1,-49 25-1,50-25-15,-25 0 32,0 0-17,-1 25 1,1-25 0,0 0-16,0 0 15,0 0 1,24 0 15,-24 0 0,0 0-31,0 0 32,-1 0-32,1 0 15,0 0 1,0 0 15,0 0-15,24 0-1,-24 0 1,0 0 0,0 0 171,0 0-156,-25 25-31,24-25 16,1 0 0,0 0-16,0 0 15,0 24 1,-1-24-16,1 0 15,25 0-15,-25 0 32,-25 25-17,24-25-15,26 0 63,-25 0-48,0 0 1,-1 0-16,1 0 78,0 0-47,0 0 32,0 0-47,-1 25-1,1-25 1,0 0-1,0 0 1,0 0 0,-1 0-1,1 0 1,0 0 0,25 25 15,-26-25-16,1 0 1,0 0 0,0 25-1,0-25-15,-1 0 32,1 0-17,0 0 1,0 0-16</inkml:trace>
  <inkml:trace contextRef="#ctx0" brushRef="#br0" timeOffset="172558.4233">13196 14461 0,'0'-25'15,"25"1"1,0-1-16,-25 0 16,25 0 15,0 25-31,-1-50 31,-24 26-15,50 24-1,-50-25-15,25-25 32,0 50-17,-25-25 1,24 25-16,1-24 16,0-1 15,0 25-16,0-25-15,0 0 16,-1 25-16,26-49 31,0 24-31,-26 25 16,1 0-16,0 0 16,0 0-1,-25-25-15,25 25 16,-1-25-16,26 25 15,-25-25-15,0 25 16,-1-24 0,1 24-16,0 0 15,0 0-15,0 0 16,-1-50-16,1 50 16,25 0-16,24 0 15,-24 0 1,-25 0-16,-1 0 15,1 0-15,25-25 16,-25 25 15,-1 0-15,26 0 15,-50-25-31,50 25 16,-1 0-16,-24 0 15,25 0 1,24 0-16,25 0 0,-49 0 16,24-24-1,-49 24-15,25 0 16,-1 0-16,-24 0 16,0 0-16,0 0 15,0 0-15,-1 0 31,1 0-31,25 0 16,-25 0 0,24 0-16,26 0 15,-26 0-15,1 0 16,49 0-16,-49 0 16,24 0-16,-49 0 15,25 0-15,-1 0 16,1 0-1,-25 0-15,-1 0 16,1 0 0,0 0-16,25 0 15,-26 0-15,1 0 16,0 0 0,0 0-1,0 0 16,-1 0-15,1 0 0,25 0-16,-25 0 15,-1 0 1,26 0-16,-25 0 16,0 0-16,-1 0 15,26 24-15,0-24 16,-1 0-1,-24 0 1,25 0-16,-25 25 16,-1-25-1,1 0-15,0 0 16,0 0 0,0 0-16,-1 0 15,1 0-15,0 25 16,25-25-1,-26 0-15,1 0 16,0 0 0,0 25-1,0-25 1,-1 0-16,26 0 16,-25 0-1,0 0 1,-1 0 31,1 0-47,-25 25 15,25-25-15,0 0 16,0 0-16,24 0 16,1 24-16,24-24 15,-74 25-15,25-25 16,0 0-16,0 0 15,-1 25 1,1-25-16,0 0 16,0 0-16,0 0 15,0 0-15,-1 0 94,1 25-63,0-25-31,0 0 16,-25 25 0,25-25 46,-1 0 157</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6:13.310"/>
    </inkml:context>
    <inkml:brush xml:id="br0">
      <inkml:brushProperty name="width" value="0.05292" units="cm"/>
      <inkml:brushProperty name="height" value="0.05292" units="cm"/>
    </inkml:brush>
  </inkml:definitions>
  <inkml:trace contextRef="#ctx0" brushRef="#br0">3151 1265 0,'-25'0'94,"0"0"-94,0 0 15,0 0-15,1 0 16,-26 0-16,0 0 15,1 0-15,24 25 16,25 0-16,-50-1 16,1 1-16,-26-25 15,26 0-15,-1 50 16,-24-25-16,24-25 16,0 24-16,26-24 15,24 25-15,-25-25 16,0 25-1,0 0 17,-24 0-17,24 24-15,-25-24 16,25 0 0,25 0-16,-49 24 15,49-24-15,-25-25 16,25 50-16,-25-25 15,25-1 1,0 1-16,0 25 16,-25-25-16,25 24 15,0-24-15,-24 25 16,24 24 0,0-49-16,0 0 15,0-1-15,0 26 16,0-25-1,0 24-15,0 1 16,0 0-16,0-1 16,0-24-16,0 25 15,0-26-15,0 26 16,0 0-16,0-25 16,0-1-16,0 26 15,24-25-15,-24 0 16,25-1-16,-25 1 15,0 0-15,25 0 16,0 0 0,-25-1-16,0 1 15,25 0-15,-1-25 32,1 25-17,-25 0 1,25-25-1,25 24 1,-26 1 0,26-25-16,0 50 15,-1-50-15,-24 25 16,25-1-16,24 1 16,-24-25-16,-1 25 15,1 0-15,-1-25 16,-24 25-1,25-25-15,-25 0 16,-1 0-16,1 24 16,25 1-1,24-25 1,-24 0-16,0 25 16,24-25-16,-24 0 15,24 25-15,-49-25 16,0 0-16,24 0 15,-24 0 1,0 0-16,24 0 16,1 0-16,0 0 15,24 25-15,25-25 16,0 24-16,-24-24 16,-1 0-16,1 0 15,-26 0-15,1 0 16,-25 0-1,24 0-15,-24 0 16,50 0-16,-26 0 16,26 0-16,-51 0 15,26 0-15,24 0 16,1 0-16,-1 0 16,1 0-16,-1 0 15,-24 0-15,-1 0 16,-24 0-16,0 0 15,25 0 1,-26 0-16,26 0 16,-25 0-16,24 0 15,26 0-15,-26 0 16,26 0-16,24 0 16,0 0-16,0 0 15,-74 0-15,50 0 16,-26 0-16,-24 0 15,25 0-15,-26 0 16,1 0 0,0 0-16,25 0 15,74 0-15,-25 0 16,0 0-16,-49 0 16,-1 0-1,26-24-15,-75-1 16,49 0-16,-24 25 15,25 0-15,-1-25 16,51 25 0,-76 0-16,26 0 15,-25 0-15,0 0 16,-1 0 0,26 0 15,0 0-31,-1 0 15,1-25 1,24 25-16,-24-24 16,-25 24-1,49 0-15,-49 0 16,0 0 0,24 0-16,26 0 15,-1 0-15,25 0 16,1 0-1,-1 0-15,-25 0 16,-24 0-16,0 0 16,24 0-16,0 0 15,-24 0-15,24 0 16,26 0-16,-1 0 16,25 24-16,0 1 15,25 0-15,-1 0 16,26 0-16,-124-25 15,-1 0 1,1 0 0,49 0-16,0 24 15,25-24-15,-24 0 16,24 0-16,0 25 16,0 0-16,-25-25 15,0 0-15,0 0 16,25 0-16,-24 0 15,-26 0-15,-24 0 16,49 0 0,-25 0-16,25 0 15,26 0-15,-1 0 16,24 0-16,1 25 16,0 0-16,-50-1 15,25-24 1,0 0-16,0 0 15,25 0-15,-25 0 16,0 0-16,0 0 16,-25 0-16,1 0 15,24 0-15,0 0 16,25 0-16,-1 0 16,26 0-16,-25 0 15,0 0-15,24 0 16,-24 0-16,0 0 15,-25 0-15,50 25 16,-50-25-16,0 0 16,-25 0-16,-50 0 31,1 0-15,-25 0-16,24 0 15,1 0-15,49 25 16,50-25-16,-25 25 15,-25-25 1,-49 25 0,24-25-16,-24 0 15,24 0 1,-49 0-16,50 0 16,-51 0-16,1 0 15,0 0-15,49 0 16,-49 0-1,50 0-15,-1 0 16,1 0-16,24 0 16,0 0-16,25 0 15,0 0-15,-74 0 16,24 0 0,-24 0-16,-26 0 15,1 0-15,50 0 16,-1 0-16,0 0 15,1 0-15,24 0 16,0 0-16,-24 0 16,-1 0-16,-24 0 15,-25 0-15,24 0 16,-24 0 0,25 0-16,-26 0 15,26 0-15,0 0 16,24 0-1,-24 0 1,24 0-16,-24 0 16,-1 0-16,26 0 15,-51 0-15,26 0 16,-25 0-16,25 0 16,-26 0-16,26 0 15,24 0-15,-24 0 16,0 0-16,-1-25 15,1 25-15,-1-25 16,1 25-16,-25-25 16,24 25-16,1 0 15,-25-25 1,0 25-16,-1-24 16,1 24-16,0-25 15,0 0-15,0 25 16,-1-25-16,26 25 15,-25 0-15,-25-25 16,25 25-16,24-24 16,-24-1-1,0 0 1,0 0-16,24 0 16,-24 1-16,0-26 15,0-24 1,0 24-16,-1-24 15,1-26-15,0 1 16,-25 0-16,25-25 16,0 49-16,-1 1 15,-24-25-15,25 24 16,-25 1-16,0-25 16,25 24-16,-25 1 15,25-25-15,0 24 16,-25 1-16,0 24 15,0 26-15,0-26 16,0 25-16,0-25 16,-25-24-16,0 0 15,0 24-15,-24 0 16,49-24-16,-50 49 16,-24-49-16,49 49 15,0-25-15,0 26 16,-24-1-16,-26-25 15,50 25-15,-49-24 16,49 24-16,0 25 16,-24 0-16,-1 0 15,-24-25-15,24 25 16,-24-25 0,-1 25-16,1-24 15,-1 24-15,26 0 16,-26 0-16,26 0 15,-50 0-15,24 0 16,1 0-16,-26 0 16,-24 0-16,-24 0 15,-26 0-15,-24 0 16,-1-25-16,1 25 16,-1 0-16,1 0 15,-1-25-15,26 0 16,-1-24-16,0 24 15,1 0-15,24 25 16,25 0-16,-25 0 16,25 0-16,0 0 15,-25 0-15,-49 0 16,24 0-16,-24-25 16,-1 0-16,-74-24 15,-74-1-15,0 25 16,322 25-1,-24 0 1,-26 0-16,-24 0 16,-25-25-16,0 25 15,0 0-15,-25 0 16,-25-24-16,-24 24 16,-1 0-16,1 0 15,0 0-15,-26 0 16,1 0-16,0 0 15,0 0-15,-1 0 16,1 0-16,25 0 16,-1 0-16,26 0 15,-1 0-15,0 0 16,1 0-16,-1 0 16,-24 0-16,-1 0 15,1 24-15,-1 1 16,-24 0-16,0 0 15,0 0-15,-25 0 16,49-25-16,-24 0 16,0 0-16,74 0 15,-25 24-15,50 1 16,0-25-16,25 25 16,25 25-16,-1-50 15,-49 24 1,25 1-16,-25 0 15,0 0-15,0 0 16,0-1-16,0 26 16,-25-25-16,25 0 15,25 24-15,-1-24 16,26 0-16,0-25 16,-50 25-16,24-25 15,-73 24-15,-1-24 16,1 25-16,-26-25 15,1 25-15,24 0 16,0-25-16,1 0 16,24 25-16,25-1 15,49-24-15,1 0 16,49 0-16,0 25 31,-24-25-15,24 0-1,0 0-15,-49 0 16,24 0-16</inkml:trace>
  <inkml:trace contextRef="#ctx0" brushRef="#br0" timeOffset="13290.9884">6524 7789 0,'50'0'47,"-26"0"-31,26 0-16,0 0 15,49 0-15,0 0 16,25 0-16,0 0 15,0 0-15,50 0 16,-50 0-16,25 0 16,-25 0-16,0 0 15,0 0 1,-25 0-16,0 0 16,-24 0-16,-26 24 15,1-24 1,-25 0-16,24 0 15,-24 0-15,0 0 16,0 0-16,-1 0 16,1 0-16,25 0 15,-1 0 1,26 0-16,-1 0 16,-49 0-16,49 0 15,1 0-15,24 0 16,0 0-16,-49 0 15,-25 0-15,0 0 63,-1 0-47,26 0-1,-25 25-15,24-25 16,-24 0-1,0 0-15,0 0 16,0 0 0,24 25-1,1-25 1,-1 0-16,26 25 16,-50-25-16,-1 0 15,1 0 1,0 0-1,49 0 1,-24 0-16,0 0 16,-1 0-16,1 0 15,-1 0-15,1 0 16,49 0-16,-74 0 16,25 0-1,-1 0-15,-24 0 16,0 0-1,0 0 17,0 0-17</inkml:trace>
  <inkml:trace contextRef="#ctx0" brushRef="#br0" timeOffset="37405.4542">13122 16470 0,'-25'0'94,"50"-24"-79,49 24 1,-49-25-1,25 25-15,-25 0 16,-1-25-16,26 0 16,-25 0-16,0 0 15,49 25-15,-49 0 16,25-24 0,-1-1-16,-24 0 15,0 25-15,0 0 16,-1-25-1,1 0 1,0 25-16,0 0 16,24-24-1,1-1-15,-25 0 16,24 25-16,-24-25 16,0 0-1,0 1 1</inkml:trace>
  <inkml:trace contextRef="#ctx0" brushRef="#br0" timeOffset="38301.3756">15255 15478 0,'25'-25'47,"0"25"-47,49-24 15,-49 24 1,0 0-16,0 0 16,-1 0-1,1 0 32,-25 24-16,0 51-31,0-26 16,0-24-16,-25 0 31,1 0-31,24 0 16,-25-25-16,25 24 31,-25-24-15,0 0-1,0 0-15,1 25 63</inkml:trace>
  <inkml:trace contextRef="#ctx0" brushRef="#br0" timeOffset="38975.5032">15677 15304 0,'-50'0'16,"25"25"-16,1-25 15,-1 0 1,0 25 0,25 0-1,0 0 1,0 0-16,0-1 15,0 26-15,0-25 16,0 0-16,0-1 31,50-24-15,24 0 0,-24 0-1,-25-24-15,24 24 16,1-25-16,-1 25 15,-24-25-15,0 25 32</inkml:trace>
  <inkml:trace contextRef="#ctx0" brushRef="#br0" timeOffset="39427.0076">15999 15354 0,'50'0'62,"0"0"-62,-1 0 16,-24 0-16,0 0 15,74-25-15,-74 0 16,0 25-16</inkml:trace>
  <inkml:trace contextRef="#ctx0" brushRef="#br0" timeOffset="40034.629">16396 15007 0,'25'49'31,"-25"-24"-15,0 0-1,0 25 1,0-26 0,0 1-16,0 25 15,0-25 1,0-1 0,0 1-1,0 0 16</inkml:trace>
  <inkml:trace contextRef="#ctx0" brushRef="#br0" timeOffset="54515.4726">6698 8012 0,'-25'0'78,"0"25"-63,25 0 1,0-1 0,0 1-16,-25 25 15,25-1 1,0 1-16,0 0 16,-25-26-1,25 1 1,0 0-1,-24-25 1,24 50-16,0-26 16,0 1-1,0 0-15,0 25 16,0-26 0,0 1-1,0 0 1,0 0 15,0 0-15,0-1-1,0 1 1,0 0-16,0 0 16,0 0-16,24-25 0,-24 24 31,25 1-31,0-25 15,0 25 1,0-25 0,-1 25-16,1-25 15,0 0 1,0 0-16,0 0 16,-1 0-1,1 0-15,0 0 31,0 0-31,0 25 16,-1-25 0,26 0-1,-25 0 1,0 0 15,24 0-31,-24 0 16,50 0-16,-26 0 15,-24 0-15,0 0 16,0 0-16,49 0 16,-24 0-16,-1 0 15,-24 0-15,25 0 16,-26 0 0,51 0-16,24 0 15,-25 0-15,26 0 16,-26 0-16,25 0 15,-49 0-15,24 0 16,1 0-16,-1 0 16,1 0-16,-1 0 15,0 0-15,1 0 16,-26 0-16,26 0 16,24 0-16,-25 0 15,1 0-15,-1 0 16,1 0-16,-26 0 15,-24 0-15,25 0 16,24 0-16,-49-25 16,25 25-16,-1 0 15,1 0-15,24-25 16,1 25-16,-26 0 16,75-25-16,-49 25 15,-1 0-15,25-25 16,-49 1-16,-1 24 15,1 0-15,-50-25 16,25 25 0,0 0-1,0 0 1,24 0 0,1 0-16,-25 0 15,24 0-15,-24 0 16,0 0-16,49 0 15,1 0-15,-51 0 16,26 0-16,0 0 16,-1 0-1,-24 0 1,0 0-16,0 0 16,24 0-16,-24 0 15,0 0 1,0 0-1</inkml:trace>
  <inkml:trace contextRef="#ctx0" brushRef="#br0" timeOffset="56451.772">3175 9823 0,'0'0'0,"248"0"0,25 0 16,50 0-16,-1 0 15,25 0-15,-74 0 16,-49 0 0,-26 0-16,-74 0 15,-25 0-15,-74 0 16,0 0 0,0 0-1,-1 0 1,51 0-16,49 0 15,49 0-15,26 0 16,-1 0-16,1 0 16,-26 0-16,-24 24 15,-50 1-15,1 0 16,-26-25-16,25 0 16,-49 0-16,49 0 15,0 0-15,1 0 16,-1 0-16,-25 0 15,1 0-15,-1 0 16,-49 0-16,0 0 16,-1 0-16,26 0 47,-25 0-32,49 0-15,26 0 16,-51 0-16,1 0 15,-25 0-15,-1 0 16,1 0-16,0 0 16,25 0-1,-26 0-15,26 0 16,0 0-16,24 0 16,25-25-16,25 25 15,-25-25-15,25 1 16,-49 24-16,-1-25 15,-49 25 1,0 0 31,25 0-31,-26 0-16,1 0 15,0 0-15,25 0 16,-26 0-1,1 0-15,0 0 16,0 0 0,24 0-1,-24 0 1</inkml:trace>
  <inkml:trace contextRef="#ctx0" brushRef="#br0" timeOffset="57757.1278">1886 10815 0,'24'0'47,"26"0"-47,0 0 15,-1 0-15,50 0 16,-24 0-16,49 0 16,0 0-16,49 0 15,1 0-15,-25 0 16,25 0-16,-1 0 16,-24 0-16,0 0 15,-25 0-15,-50 0 16,-24 0-16,-25 0 15,24 0 48,-24 0-47,0 0-16,0 0 15,24 0 1,-24 0-1,0 0-15,0 0 16,0 0 0,-1 25-1</inkml:trace>
  <inkml:trace contextRef="#ctx0" brushRef="#br0" timeOffset="61849.828">24135 6474 0,'-24'0'94,"48"-25"-63,-24 0 141,0 1-157,25 24-15,-25-25 16,25 25-16,0-25 47,0 25-32,-25-25 17,24 0 77,1 25-62,0-24-31,0-1-1,24 0-15,-49 0 16,25 0-16,0 25 15,-25-24-15,25-1 16,0 25 15,-1 0-15,1 0-16</inkml:trace>
  <inkml:trace contextRef="#ctx0" brushRef="#br0" timeOffset="63006.3342">24359 6052 0,'0'-24'31,"0"-1"-31,24 25 16,1 0-1,0 0 32,0 25-31,0-1-16,-25 26 109,0-25-93,0 24 0,24-24-16,-24 0 15,0 0-15,0 0 16,0-1-1,0 1-15,0 0 16,0 0 15,0 24-15,0-24 0,-24 0-1</inkml:trace>
  <inkml:trace contextRef="#ctx0" brushRef="#br0" timeOffset="65102.897">24359 5482 0,'0'49'94,"-25"-24"-94,0-25 16,-25 50-16,50-25 15,-24 24-15,-1-24 16,0-25-16,25 25 16,0 0-1,-50-1 48,1-24-63,-26 0 15,-49 25-15,0 0 16,-49 0-16,24-25 16,50 25-1,74-25 32,25-50 16,0 25-48,25-49-15,24 49 16,26 0-16,-51-24 16,26 24-16,24 0 15,26 0-15,-51 0 16,26 1-16,-1-1 15,-24 0-15,-1 25 16,1-25-16,0 0 16,-26 25-16,1 0 15,0 0 1,0 0 0,24 0-1,-24 0 1,0 25-1,-25 0 1,25 0-16,-25 0 16,49-25-16,1 24 47,-25 1 15,0-25-62,-1 0 16,1 0-1,0 0-15,49-49 16,-49 24 0,-25 0-1,25 25 1,-25-25 15,25 25-31,-25-25 31,0 1 1,0-1-17,0 0 1,0 0-1,0 0-15,0 1 16,-25 24-16,25-25 16,-25 0-1,25 0 1,-25 25 0,-24 0 15,24 0 0,0 0-15,0 0-1,-24 0 1,24 0 0,0 0-16,0 25 15,1-25-15,-1 50 16,0-26-1,0 1 1,0 0 0,1-25-16,24 25 15,-25-25 17,25 25-32,-25-25 15,25 24 1,0 1-16,-25-25 15,25 25-15,-25-25 63</inkml:trace>
  <inkml:trace contextRef="#ctx0" brushRef="#br0" timeOffset="84681.9917">14288 9054 0,'0'25'16,"0"-1"-16,0 1 15,-25 50 1,25-26-16,-25 1 16,25 24-16,0 50 15,0 50-15,-25-25 16,1-1-16,24 1 15,0 0-15,0-25 16,-25 25-16,0-25 16,25 0-16,0-25 15,-25-24-15,25-1 16,-25-24-16,1 24 16,24-49-16,0 25 15,0-1-15,0 1 16,0-1-16,0 26 0,0-26 15,0-24 1,0 25 0,0-25-1,0-1-15,0 1 16,0 0 0</inkml:trace>
  <inkml:trace contextRef="#ctx0" brushRef="#br0" timeOffset="85355.203">14065 11509 0,'24'0'47,"26"25"-31,0-25-16,24 0 16,50-25-16,25 25 15,25 0-15,49-24 16,25-1-16,25 0 15,-25 0-15,-25 0 16,-49-24-16,-50-1 16,-25 50-16,-74-25 15,24 25 79,-49-24-94,25 24 16</inkml:trace>
  <inkml:trace contextRef="#ctx0" brushRef="#br0" timeOffset="86661.3127">14238 11485 0,'0'-50'109,"25"25"-109,0 0 16,24-49-16,26-25 16,-26 24-16,26-49 15,-1 50-15,26-25 16,-1 24-16,-50 26 16,26 24-16,-1-25 15,-49 50-15,0 0 16,49 0-1,-24 0 1,-25-25-16,-1 25 16,51 0-16,-26 0 15,-24 0-15,74-24 16,1 24-16,24-25 16,-25-25-16,25 25 15,-25 1-15,25-1 16,-25 25-16,-74-25 15,0 25 17,0 0-1,0 0-15,-1 0 15</inkml:trace>
  <inkml:trace contextRef="#ctx0" brushRef="#br0" timeOffset="88293.4494">14040 11534 0,'25'0'47,"-1"-25"-31,-24 1-16,25-26 15,25-49-15,24-25 16,1 0-16,-1-25 16,25 0-16,-49 50 15,0 0-15,-26 99 16,1 0-16,-25-50 16,25 50-16,0-25 15,-25 0 1,25-24-1,24-1-15,-24 1 16,0 24-16,24-25 16,-24-24-16,25 24 15,-1 1 1,1 24-16,-25 0 16,0 0-16,-1 0 15,1 25-15,50-25 16,-51 25-16,26 0 62,0 0-30,49-49-32,-74 49 15,49 0-15,-24 0 16,-26 0-16,1 0 15,0 0 110</inkml:trace>
  <inkml:trace contextRef="#ctx0" brushRef="#br0" timeOffset="90906.4809">14114 11385 0,'25'-49'47,"25"-50"-31,-50 74-16,24-50 15,1-24-15,25 0 16,-25 24-16,-1 75 16,-24-24-1,25-1-15,-25 0 16,0 0 0,25-24-16,-25-1 15,25 25-15,-25-24 16,49-26-16,1-24 15,-50 49-15,0 26 16,25-51-16,0 50 16,-25-24-16,49-1 15,-24-24 1,0-1-16,0 26 16,0 24 15,-1 0-31,-24 0 62,25 25-62,-25-25 16,25 1 0,0 24-16,-25-50 15,25 25-15,49 0 16,-24-49-16,49 49 15,-74-24-15,24 24 16,26 0-16,-1 0 16,0 0-16,1 1 15,-26 24-15,1 0 16,0-25 0,-26 25-16,1-25 15,0 25-15,0 0 16,0 0-1,-25-25-15,25 25 63,-1 0-47,1 0-1,0 0-15,0 0 16,0 0-1</inkml:trace>
  <inkml:trace contextRef="#ctx0" brushRef="#br0" timeOffset="92300.63">15553 9922 0,'25'0'94,"-1"0"-63,1 0-31,25 0 32,-25-25-32,0 25 15,-1 0 1,1 0-1,-25-25-15,25 25 47,0 0-31</inkml:trace>
  <inkml:trace contextRef="#ctx0" brushRef="#br0" timeOffset="185725.8793">18728 11609 0,'25'0'188,"-1"-25"-172,-24 0-1,25 25 1,0 0 31,0-25-16,0 0 31,0 25-30,-1-49-17,-24 24 376,25 25-375,0-25 46,-25 0-46,25 1-16,0 24 15,-1 0-15,-24-25 16,25 0 46,0 0-46,0 0 15,0 1 32,-1 24 31,-24-25-79,25 25 79,0 0-63,-25-25-15,25 0-16,0 0 31,-1 25 32,-24-25-17,25 25-30,-25-24 15,0-1-15,25 25 15,0 0-15,0-25 46,-1 0-46,1-24 0,0 49 15,-25-25-16,25 0 64,0 25-79,-25-25 15,0 0-15,24 25 16,-24-24-16,25 24 15,-25-25 1,25 25 15,-25-25-31,0 0 32,0 0-1,0 1-16,25 24 48,0-25-47,-25 0 30,24 0-30,1 0 125,-25 1-126,25-1 79,-25 0-78,0 0-1,25 25 1,-25-25 15,25 25 47,-1-24 94,-24-1-125,25 25 31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7:34.867"/>
    </inkml:context>
    <inkml:brush xml:id="br0">
      <inkml:brushProperty name="width" value="0.05292" units="cm"/>
      <inkml:brushProperty name="height" value="0.05292" units="cm"/>
    </inkml:brush>
  </inkml:definitions>
  <inkml:trace contextRef="#ctx0" brushRef="#br0">13494 6821 0,'50'0'31,"-25"0"-15,-1 0-16,1 0 16,-25 25-16,0 0 15,25-25 126,25 0-125,-26 0-1,1 0 1,0 0-16,0 0 15,0 0-15,-1 0 32,1 0-17,0 0-15</inkml:trace>
  <inkml:trace contextRef="#ctx0" brushRef="#br0" timeOffset="30285.0035">5110 8037 0,'0'25'94,"25"-25"-78,0 0-1,0 24 1,-1-24-1,1 0-15,0 0 16,25 0 0,24 0-1,0 0-15,-49 0 16</inkml:trace>
  <inkml:trace contextRef="#ctx0" brushRef="#br0" timeOffset="31006.8483">8310 7813 0,'0'-24'47,"50"24"-31,-26 0-1</inkml:trace>
  <inkml:trace contextRef="#ctx0" brushRef="#br0" timeOffset="43816.2575">17091 7888 0,'25'0'78,"24"0"-63,1 0 1,49 0-16,-74 0 16,24 0-1,26 0-15,-1 0 0,-24 0 16,-1 0 0,-24 25-1,0-25-15,0 0 16,25 0-1,-1 0-15,-24 0 16,74 0-16,-74 24 16,0-24-16,0 0 15,-1 0-15,1 0 16,0 0 15,0 0-15,49 0-16,-24 0 15,-1 0-15,1 0 16,-25 0 0,0 0-16,-1 0 15</inkml:trace>
  <inkml:trace contextRef="#ctx0" brushRef="#br0" timeOffset="45596.0335">7789 9054 0,'25'0'15,"24"0"32,-24 0-31,0 0 0,49 0-16,1 25 15,-26-25-15,1 0 16,0 0-16,-1 0 15</inkml:trace>
  <inkml:trace contextRef="#ctx0" brushRef="#br0" timeOffset="46501.5214">10170 9153 0,'0'-25'63,"25"25"-47,0 0-1,0 0 1,-1 0-1,1 0 1,0 0-16,0 0 16,0 0-1,0 0-15,24 0 16,-24 0-16,25 0 16,-26 0-16,1 0 15,0 0 1</inkml:trace>
  <inkml:trace contextRef="#ctx0" brushRef="#br0" timeOffset="50683.059">5780 13171 0,'99'0'16,"75"0"-16,-25 0 15,49 0-15,-24 0 16,-1 0-16,-74 0 16,-24 0-16,-50 0 15,-1 0 63,1 0-62,0 0 31,0 0-31,24 0-1,1 0-15,-25 0 31</inkml:trace>
  <inkml:trace contextRef="#ctx0" brushRef="#br0" timeOffset="53859.7496">12403 12278 0,'49'0'109,"-24"0"-93,25 0-16,-25 0 15,24 0-15,-24 0 16,0 0 0,-25-24-16,25 24 15,-1 0 1,1 0-1,0-25 1,25 25 0,-26 0-16,-24-25 15</inkml:trace>
  <inkml:trace contextRef="#ctx0" brushRef="#br0" timeOffset="58812.5129">11411 10046 0,'0'-25'15,"24"50"79,1-25-78,-25 25-16,25-25 31,0 0 0,-25 25-15,25-1-1,-25 1-15,0 0 16,0 0 15,24-25-15,-24 25 0,0-1-16,25 1 15,0 25-15,-25-25 16,0-1-1,0 1 1,25 0 0,-25 0-1,0 0-15,25 24 0,-25-24 32,0 0-17,0 0 1,0-1 15,0 1 0,0 0 1,24 0-32,-24 0 15,0-1-15,0 1 16,0 0-16,0 25 15,0-26 1,25 1-16,-25 0 16,0 25-1,0-26 1,25 1 0,-25 0-1,0 0-15,0 24 31,0-24-31,0 0 16,0 0 0,0 0-1,0 0 1,0-1-16,0 1 16,0 25-1,0-25 1,0-1-16,25-24 15,-25 25-15,0 0 16,25 0-16,-25 0 16,0-1 15,0 26-15,0-25-1,0 0-15,0 24 16,0-24-16,24 0 15,-24 24 1,0-24 0,0 0-1,0 0-15,0 0 16,0 24 0,0-24-16,0 0 0,0 24 15,0 1 1,0-25-16,25 24 15,-25-24-15,25 25 16,0-25-16,-25 24 16,0-24-16,0 0 15,0 25-15,0-26 16,0 1-16,25 0 16,-25 0-16,0 0 15,0-1-15,0 1 16,0 0-16,0 25 15,0-1-15,0 1 16,0-25-16,0-1 16,0 1-16,0 0 15,0 0-15,0 0 32,0-1-17,0 1 1,0 0-1,0 0 1,0 0 0,0-1-16,0 1 15,0 25 1,0-25 0,-25-1-1</inkml:trace>
  <inkml:trace contextRef="#ctx0" brushRef="#br0" timeOffset="60767.2156">5755 10319 0,'-25'49'109,"25"-24"-109,-25-25 16,-24 50-1,24-25 1,-25 24-16,26 26 15,-26-51 1,0 26-16,26 0 16,-1-26-16,-25 26 15,25-25-15,-24 0 16,24-1 0,0 1-16,25 0 15,-49 0 1,24 0-1,0 24 1,0-24-16,-24 0 0,-1 24 16,25-24-1,25 0-15,-25-25 16,25 50-16,-25-50 16,1 0-16,24 25 15,0-1-15,-25 1 16,0 0-16,25 0 15,-25 0-15,25-1 16,-25 1-16,25 0 16,0 0-16,0 0 15,-24-25-15,24 49 16,0-24-16,0 25 16,-25-26-1,0 51 1,25-26-16,-25 26 15,25-26-15,-25 1 16,25 24 0,0-24-16,-24 49 15,24-24-15,0-1 16,0 25-16,0-49 16,-25 24-16,25 26 15,0-51-15,0 26 16,0-26-16,0 26 15,0-26-15,0 26 16,0-1-16,-25 0 16,0 26-16,25-26 15,0-24-15,0-1 16,0-24-16,0 0 16,0 25-16,0-26 15,0 1 1,25 0-16,-25 25 15,25-50-15,24 49 16,-24 1-16,0-25 16,25 24-1,-1 26-15,26-1 16,-1 0-16,1-24 16,-1 0-16,0-1 15,26 26-15,-1-51 16,-74 1-16,-1 0 15,1-25-15,0 0 16,0 0 0,0 0-16,24-25 15</inkml:trace>
  <inkml:trace contextRef="#ctx0" brushRef="#br0" timeOffset="63468.6585">5507 11857 0,'-25'0'15,"0"0"-15,25 24 16,0 1 0,-49 0-16,24 0 15,25 0 1,0-1-16,-25-24 16,0 25-1,1 25 1,-1 24-1,0-24 1,25-25-16,-25 24 16,0 1-16,25-25 15,0 0-15,0-1 16,0 1-16,0 0 16,0 0-16,0 24 15,0-24-15,0 25 16,0-25-16,0-1 15,0 26-15,0-25 16,0 0-16,0-1 16,0 1-16,0 0 15,0 0-15,0 0 16,0-1 0,0 1-1,0 25 1,0-25-1,0-1 1,0 1-16,0 0 16,25 0-16,-25 0 15,25-1-15,-25 26 16,25 0 0,0-25-1,-25-1-15,24 1 16,1 0-1,0-25 1,-25 25 0,25-25-16,0 0 15,-1 0 1,1 0-16,0 0 16,25 0-16,-26 25 15,1-25-15,0 24 16,0-24-1,24 0 1,-24 0 0,0 0-16,0 25 15,0-25-15,-1 0 16,1 0-16,0 0 16,0 0-16,0 0 15,-1 0 1,1 0 15,0-25-15,0 25-1,0 0 1,-1-24-16,-24-1 16,25 0-16,0 0 15,0 25-15,0-25 16,0 25-1,-1-24-15,-24-1 16,25 0 0,-25 0-16,25 0 15,-25 0 1,25 1 0,0-26-1,-25 25 1,0 0-16,24 25 15,-24-24-15,0-1 16,0-25 0,0 25-16,0-24 15,0-26 1,0 26 0,0-26-1,0 26-15,0-1 16,0-24-16,0 49 15,0 0-15,0 0 16,-24-24 0,-1 49-16,25-50 15,-50 25 1,25-49 0,1 49-16,-1-25 15,25 26-15,-75-51 16,26 50-16,-1 25 15,0-49-15,1 24 16,-26-25-16,26 26 16,-1-26-1,25 50-15,-24 0 16,-1-25-16,-24 0 16,24 1-16,1 24 15,-1-25-15,-24 25 16,-1-25-16,26 25 15,24 0 1,0 0 15,0 0 16,0 0-47,1 25 31,24 0 48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42:36.381"/>
    </inkml:context>
    <inkml:brush xml:id="br0">
      <inkml:brushProperty name="width" value="0.05292" units="cm"/>
      <inkml:brushProperty name="height" value="0.05292" units="cm"/>
      <inkml:brushProperty name="color" value="#FF0000"/>
    </inkml:brush>
  </inkml:definitions>
  <inkml:trace contextRef="#ctx0" brushRef="#br0">12001 12562 220 0,'0'0'479'15,"0"0"-402"-15,0 0-56 16,0 0 9-16,0 0 24 0,0 0 28 16,0 0-28-16,-26-44-54 15,24 44 3-15,2 10-10 16,0 21-1-16,0 14 8 16,0 8 12-16,0 5-2 15,0-1 20-15,0 4-17 16,0-1-3-16,6-6 22 15,5-8-31-15,0-10-1 16,0-11 4-16,-2-9-1 16,0-10-1-16,1-3-2 15,5-3 0-15,6-11 23 16,9-18-23-16,1-8-1 16,1 0 0-16,-9 6 2 0,-8 13-14 15,-7 7 4 1,-5 11 6-16,-3 0-10 0,0 3 13 15,0 17-26-15,0 8 24 16,0 5 4-16,0-5-1 16,0-5-1-16,7-8 0 15,1-5 36-15,5-5-30 16,2-5 8-16,11 0 26 16,3-16 7-16,10-15-8 15,4-9-33-15,1-4-3 16,0-6 9-16,-5-2-12 15,-1 1-2-15,-6 0-24 16,-2 8-48-16,-3 13-37 16,-12 19-87-16,-12 11-163 0</inkml:trace>
  <inkml:trace contextRef="#ctx0" brushRef="#br0" timeOffset="802.3154">12789 13041 601 0,'0'0'220'16,"0"0"-186"-16,0 0-14 15,0 0 69-15,0 0 0 16,105-76-41-16,-70 45-34 16,5-3 2-16,-2-2-16 15,-4 0 1-15,-7-2 3 0,-6 0-4 16,-9 0 0-16,-9 3 1 15,-3 5 0-15,0 8-2 16,0 10-1-16,-8 7 2 16,-1 5 8-16,-5 0-8 15,-6 17-11-15,1 15 8 16,1 7-8-16,7 4-1 16,7-2 10-16,4-5-2 15,0-7 2-15,9-5 2 16,6-7 0-16,1-11 3 15,3-6-1-15,2 0 0 16,6-10 8-16,3-15-9 0,2-9 11 16,-3-7-12-16,0-4 0 15,-6-4 1-15,-3 1 1 16,-9 4-2-16,-3 12 0 16,-3 9 2-16,-4 8-1 15,-1 5 4-15,0 1 3 16,0 5 7-16,0 3-15 15,0 1 13-15,0 0-13 16,0 0-10-16,0 10 6 16,0 19-9-16,0 15 13 15,0 8 6-15,0 6-5 16,0 3 2-16,-1-1-3 16,-8-3 8-16,-2-1-7 15,-3-4-1-15,1-9 7 0,0-10-1 16,4-13-6-16,5-9 0 15,4-8 0-15,0-3 4 16,0-4 11-16,0-24-15 16,10-10 0-16,9-5-36 15,4 2 0-15,2 12-21 16,-7 10 25-16,-3 12 0 16,-5 6 30-16,-2 1-13 15,2 0 1-15,1 8 11 16,2 6-3-16,2-2 6 15,-3-1 0-15,0 0 8 0,-2-5-13 16,3-1 5-16,0-5 0 16,1 0 23-1,5 0-6-15,-3 0 4 16,-1-5-8-16,-1 1-5 0,0 2-16 16,-5 0-130-16,-6-4-567 15</inkml:trace>
  <inkml:trace contextRef="#ctx0" brushRef="#br0" timeOffset="2085.9291">12946 12894 726 0,'0'0'75'0,"0"0"-40"16,52-76-18-16,-25 40 54 0,-1-8-31 16,2-6-29-16,-2-1 8 15,-2-3-8-15,-5 0 0 16,-2 5-11-16,-5 2 2 16,-5 6 27-16,-2 7-17 15,-2 6 25-15,-3 8 4 16,0 7-40-16,0 7 14 15,0 3 1-15,0 3-16 16,0 0 4-16,0 0-4 16,0 1-11-16,0 20 3 15,0 10 7-15,0 11 1 16,-8 8 13-16,-2 6-12 16,3 6 26-16,-1 7-9 15,1-1 0-15,7 2 10 0,0-6-19 16,0 2 14-16,0-4-16 15,0-5-5-15,0-7 19 16,0-15-21-16,0-15 1 16,0-11 6-16,0-5-5 15,0-4 14-15,2 0 36 16,1-4-8-16,2-27 7 16,4-13-51-16,4-12-9 15,1-3-25-15,5 6-2 16,-1 9 1-16,3 11-3 15,-2 14-2-15,-5 9 33 0,1 6-30 16,-3 4 20-16,2 0-8 16,3 7 13-16,4 14 9 15,1 1 3-15,-2-2 0 16,2 1 2-16,-1-1-1 16,4-2-1-16,0-1 13 15,4-4-10-15,-1-4 13 16,2-8 1-16,0-1-11 15,3-4 31-15,1-16-36 16,2-5 1-16,-5-5 6 16,-5-6-5-16,-7 0 7 15,-4-4-10-15,-8 3 1 16,-7 8 1-16,0 9 2 16,0 11-4-16,0 7 8 0,-1 2-6 15,-15 0-4-15,-1 11-10 16,-7 17-25-16,-1 10 34 15,4-1-10-15,6 1 11 16,7-2 0-16,4-6-4 16,4-4 6-16,0-5-4 15,10-4-5-15,10-3-1 16,7-5 6-16,4-5-4 16,6-4 8-16,-3 0-9 15,2-2 5-15,-6-10-10 16,-2-2 14-16,-7 0-3 15,-3-2 6-15,-3 0-3 16,-4 3 8-16,-1 0-2 0,0 2 2 16,3 2-8-16,-1 1 0 15,0 5-5-15,4 3-1 16,0 0 0-16,1 12 6 16,-3 11-10-16,-3 4 6 15,-8 2 4-15,-3 3 0 16,0-4-12-16,-3-4-1 15,-3-7 1-15,-1-7-11 16,6-5-22-16,1-5-12 16,0-3 57-16,1-16 9 15,14-4 10-15,2 2-6 16,4 4 7-16,2 7-2 16,1 3-16-16,11 6 2 0,8 1-4 15,4 0-9 1,8 0 7-16,-4 4-182 0,1-2-185 15</inkml:trace>
  <inkml:trace contextRef="#ctx0" brushRef="#br0" timeOffset="2678.8571">16063 12612 911 0,'0'0'50'0,"0"0"47"16,-90-39-74-16,35 36 7 16,-9 3 8-16,-3 3 0 15,6 20 25-15,6 7-56 0,12 7-3 16,13 2 14-16,15 0-17 15,12-8 4-15,3 0-5 16,16-9 0-16,19-6 8 16,8-7-2-16,2-9-3 15,1 0 6-15,-6-16-8 16,-6-11 20-16,-5-5-21 16,-7-7 0-16,-10-3 10 15,-5-1-10-15,-7 7-3 16,0 9 3-16,0 12 4 15,0 8 7-15,0 7-11 16,0 0 3-16,-1 2-11 0,-2 23-8 16,3 14 10-16,0 8 3 15,4 0 6-15,17-1-10 16,9-10-12-16,13-7-89 16,5-14-40-16,1-15-137 15</inkml:trace>
  <inkml:trace contextRef="#ctx0" brushRef="#br0" timeOffset="4509.0552">16682 12835 987 0,'0'0'116'16,"0"0"-85"-16,0 0-31 15,79-92 46-15,-44 39 1 16,5-7-45-16,2-2 9 16,-1 2-4-16,-8 2-7 15,-8 5 3-15,-11 10-2 16,-9 11 2-16,-5 15-3 15,0 8 0-15,0 9 4 0,-2 0-4 16,-23 12-19 0,-13 19 10-16,-7 13 8 0,-1 11 1 15,2 8 0-15,6 12 0 16,0 5-5-16,5 3 11 16,6-4-6-16,6-9 21 15,9-5-20-15,10-11 8 16,2-3-9-16,5-11 0 15,17-8 10-15,7-10-10 16,3-9 0-16,1-10 2 16,2-3 5-16,1-13-6 15,-7-16-1-15,-2-13-37 16,-9-5-4-16,-15-4-30 16,-3 4-9-16,-14 8 8 15,-13 10-7-15,-2 12 35 0,-1 5 18 16,6 8 6-1,6 3 19-15,11-1 1 0,4 2 0 16,3 0 1-16,1 0-1 16,22 0 0-16,11 0 25 15,11 0 10-15,8 0 20 16,3-5-22-16,2-9-11 16,1-3 34-16,-2-7-14 15,-9 2-15-15,-10-2-6 16,-12-3-3-16,-8 2 41 15,-9 2-25-15,-4 3-12 16,-5 7-8-16,0 7 8 0,0 4 13 16,0 2-35-16,0 0 9 15,-7 14-19-15,-3 15 7 16,-3 7-2-16,5 3-2 16,7 1 7-16,1-4-1 15,1-1-1-15,20-3 2 16,6-9 11-16,5-4-11 15,6-8 4-15,2-10 9 16,5-1-9-16,-2-6 3 16,-4-13-7-16,-6-4 9 15,-9-2 12-15,-11-3-1 16,-5-5-11-16,-8 1 25 16,0 3-23-16,-5 5-11 0,-9 9 13 15,-2 6-9 1,-3 7 3-16,1 2-7 0,0 0-11 15,3 7 10-15,-1 12-11 16,2 8 8-16,2 6 1 16,5 1 2-16,7 2-9 15,0-1 10-15,5-4 0 16,16-2-2-16,5-9 8 16,4-3-6-16,0-8 0 15,1-9-12-15,0 0 5 16,-1-5 7-16,-2-16 0 15,-3-2-3-15,-3-3 3 0,-1-3-9 16,-4 0 6 0,0 4-10-16,-1 3 3 0,1 5 10 15,1 3-21-15,3 5 18 16,3 4-16-16,2 5-2 16,4 0 12-16,3 17-12 15,-3 7 20-15,-5 2-1 16,-7 2-8-16,-12-3 2 15,-6-3 1-15,0-3 7 16,-11-5-5-16,-2-5 10 16,1-3-13-16,0-6 8 15,6 0-37-15,2-14 34 16,4-9-79-16,0-5 54 16,10 5-2-16,16 3-1 15,3 7 16-15,3 5 3 0,1 3 12 16,1 3 0-1,-1 2 0-15,1 0 0 0,-1 0-3 16,2 0 4-16,1 0-1 16,0-2 2-16,2-5 6 15,-4-2-11-15,-2-2 6 16,-9 2-3-16,-5-2 0 16,-9 4 5-16,-5 2 3 15,-4 3 1-15,0 2 21 16,-13 0-10-16,-11 0-20 15,-3 14-7-15,-1 6 6 16,3 1 2-16,2 3 8 0,7 1-9 16,4-1 7-16,6-2 7 15,6-2-11-15,0-2-3 16,6-1 12-16,15-3-11 16,9-6 6-16,8-6-7 15,3-2 1-15,2-7 10 16,8-14-5-16,-4-6-6 15,0-2 4-15,-8-5-2 16,-10-4 2-16,-6-2 14 16,-7-6 26-16,-7-5-7 15,-5-5-22-15,-4 3 23 16,0 1 3-16,-1 12-27 16,-13 7 7-16,0 8 18 15,1 8-16-15,6 8 24 0,0 3-37 16,4 3 25-16,3 3 3 15,-2 0-33-15,2 0-10 16,-1 0 1-16,-2 18-10 16,-5 12 5-16,-4 12 9 15,3 8 0-15,2 5-6 16,4 1 10-16,3-3-4 16,0-7 0-16,0-9 2 15,4-8-4-15,7-6 7 16,7-8-5-16,1-5 0 15,10-7-1-15,8-3-2 0,1-8-18 16,2-15-82 0,-6-10-21-16,-18-3-134 0,-16-4-187 15</inkml:trace>
  <inkml:trace contextRef="#ctx0" brushRef="#br0" timeOffset="4651.243">18452 12593 802 0,'0'0'26'16,"0"0"-26"-16,141-37-3 15,-74 28-1-15,0-2-77 16,-4 5-323-16</inkml:trace>
  <inkml:trace contextRef="#ctx0" brushRef="#br0" timeOffset="5558.9514">18821 12879 780 0,'0'0'3'0,"0"0"82"15,0 0-16-15,103 2-17 16,-76-5 86-16,3-13-79 0,2-7-9 16,0-2-26-16,1-2-19 15,-7-5 11-15,-3 3-16 16,-8-7 4-16,-5 8-5 16,-3 3 1-16,-5 11 0 15,-2 9 6-15,0 4-4 16,0 1-2-16,0 0-10 15,-2 3-11-15,-12 14 15 16,0 5-20-16,-4 7 26 16,3 1-1-16,4 1 3 15,5-1-2-15,6-4 0 16,0-1 3-16,7-5-9 16,17-8 6-16,9-3 0 15,11-9 4-15,6 0-1 0,3-7-6 16,1-10 1-16,-4 0 2 15,-8 0-8-15,-7 3 8 16,-8 1 0-16,-8 4-2 16,-4 4 7-16,-6 2-5 15,-6 2 0-15,-1-1-19 16,-2 2 16-16,0 0-38 16,0 0 9-16,-19 5 31 15,-9 10 1-15,-6 6 10 16,2-1-4-16,3 0-4 15,8 2 38-15,7-2-38 16,9-1 4-16,5-5-4 16,0 1 6-16,17-4 0 0,12-5-8 15,7-6 0-15,2 0 19 16,-1-4-19-16,-7-10-4 16,-9-4-6-16,-6-2 10 15,-12-2-4-15,-3-2-9 16,-1 0-5-16,-19 1-8 15,-6 7 7-15,-1 4 7 16,3 7 8-16,0 4-23 16,8 1 9-16,4 0-15 15,4 1 6-15,2 7 17 16,6 2-32-16,0 1 32 16,0 1 9-16,17-4 1 15,5-2 10-15,11-6-10 0,3 0 0 16,1 0 10-16,0-5-9 15,-1 1-1-15,-3 2 0 16,-5 2 1-16,-4 0-2 16,-2 12 1-16,-1 7 0 15,-3 1 11-15,2 1-11 16,-4-1 2-16,2-3 4 16,1-5-6-16,2-1-46 15,3-8-197-15</inkml:trace>
  <inkml:trace contextRef="#ctx0" brushRef="#br0" timeOffset="7131.4895">20914 12688 798 0,'0'0'85'0,"0"0"-40"16,-90-8 4-16,38 8-21 15,-2 3 67-15,-1 14-45 16,7 5-19-16,8 2 5 15,14 1-24-15,15 0-1 0,11-2-11 16,7 2 0 0,32-5 8-16,16-5 3 0,18-5-1 15,5-6 12-15,-4-4-22 16,-11 0 0-16,-22 0-1 16,-19 0-14-16,-13-2 15 15,-9 0 4-15,0-4 1 16,-17 2-5-16,-14 3-2 15,-9 1-1-15,4 0-4 16,5 3 6-16,10 9-3 16,12 3 4-16,9 4-19 15,0 2 14-15,18 3-8 16,14-3 13-16,12-5 0 16,3-5 4-16,3-8-1 0,-3-3-3 15,-8-1-20-15,-9-14 13 16,-11-6-5-16,-11-2 0 15,-8-4-25-15,0 1-7 16,-22 2 14-16,-3 9-8 16,0 6-7-16,6 8 44 15,5 1-30-15,3 0-18 16,11 3-12-16,0 8 19 16,0 0 35-16,13 1 6 15,15-2 1-15,8-5 34 16,8-4-17-16,8-1-2 0,4-4 13 15,7-15-9 1,6-8 21-16,-4-7 1 0,-5-4-14 16,-9-5 20-16,-14-5-8 15,-9-2-8-15,-7 0-1 16,-7 9-16-16,-7 9 14 16,-4 13-19-16,-3 11-7 15,0 7-1-15,0 1-1 16,0 12-25-16,-2 18 9 15,-8 12 5-15,3 8 9 16,4 1 2-16,3 0 0 16,0-7 2-16,3-6-2 15,17-6 0-15,6-10-4 16,9-5 6-16,7-13-10 16,6-4 8-16,3-9 0 0,3-17-11 15,2-7 11-15,-5-5 0 16,-9-3-2-16,-11-1 7 15,-12 2-2-15,-8 2-2 16,-7 8 0-16,-2 13 34 16,-2 8-28-16,0 6 35 15,0 3-24-15,0 0-18 16,-5 16-8-16,-8 13 5 16,-4 10 3-16,7 7 14 15,1-2-9-15,6-3 9 16,3-2-3-16,0-6-5 15,12-8-1-15,7-6-4 0,7-9 5 16,4-5-6 0,3-5 0-16,1 0-12 0,-3-10-34 15,-4 0-57 1,-8 5 15-16,-8 0-10 0,-3 2 34 16,-5 2 62-16,-1-2 4 15,-2-1-1-15,0-4 80 16,0-4-34-16,0-3 19 15,5-4-24-15,2-5-24 16,2 2 28-16,-2 3-43 16,-1 7 1-16,-4 4 14 15,-2 7-9-15,0 1 1 16,0 0-10-16,0 0-13 16,0 6 8-16,-3 11-8 15,-2 3 13-15,1 2-5 0,0 0 5 16,1 4 0-16,3 0 0 15,0 1 0-15,0 5 1 16,0-1 5-16,-2 8-5 16,-5-5-1-16,2-1 5 15,-3-4 13-15,-2-9-18 16,3-6 0-16,2-7 2 16,2-4-2-16,3-3 0 15,0 0 2-15,0-5-1 16,15-9 17-16,8-8-18 15,2 1 0-15,5 0-16 16,1 1 9-16,0 3-30 0,1 4-37 16,-7 3-139-16,-5 0-413 15</inkml:trace>
  <inkml:trace contextRef="#ctx0" brushRef="#br0" timeOffset="8115.8649">23053 13125 682 0,'0'0'191'16,"0"0"-178"-16,91-60-2 15,-49 32 72-15,-4 0-30 0,-5-1 16 16,-5 0-60-16,-8 3 3 15,-5 4 2-15,-8 2-11 16,-3 8 6-16,-2 5-9 16,-2 5 0-16,0 2-15 15,0 0 15-15,-11 10-33 16,-6 9 23-16,-3 7 10 16,4 4-8-16,5-4 8 15,10 1 0-15,1-5-3 16,0-4 3-16,17-5 0 15,9-7 3-15,9-4-3 16,8-2 33-16,1-6-24 0,4-12-4 16,-4-7 16-16,-4-4-19 15,-2-4 0-15,-5-3 7 16,-1-2-5-16,-7-1 22 16,-5-2-26-16,-6 0 0 15,-5 5 17-15,-1 5-11 16,-5 11-6-16,-1 3 8 15,-2 9-6-15,0 2 4 16,0 6-6-16,0 0 0 16,0 0-3-16,0 0 3 15,-8 20-11-15,-7 8 7 16,-3 13 8-16,4-2-13 16,6 4 1-16,8-4 8 15,0-2 8-15,8-5-3 0,12-7-5 16,7-5 5-16,4-10-3 15,1-9-2-15,2-1-94 16,-10-19-136-16,-15-14-308 16</inkml:trace>
  <inkml:trace contextRef="#ctx0" brushRef="#br0" timeOffset="8260.5778">23600 12749 771 0,'0'0'131'0,"0"0"-131"16,0 0-37 0,0 0 18-16,113 13-44 0,-78-4-157 15</inkml:trace>
  <inkml:trace contextRef="#ctx0" brushRef="#br0" timeOffset="9444.9069">23801 13048 806 0,'0'0'209'0,"0"0"-193"16,0 0-12-16,99-32 25 16,-54 13 39-16,1-3-55 15,-3 0-12-15,-7-1 8 0,-12 1-7 16,-6 0 4-16,-11-2-6 15,-7-1-26-15,0 1 19 16,-1 5-12-16,-8 4-1 16,-3 7 10-16,4 2-11 15,5 3-1-15,3 3 15 16,0 0-30-16,0 10-29 16,0 9 50-16,6 6 16 15,7 4 4-15,0 5 6 16,-1 3 6-16,1 1 32 15,-4-2-34-15,-3 0 37 16,-3-7-20-16,-3-3-17 0,0-9 15 16,0-5-22-1,-3-6 10-15,0-4-7 0,0-2-10 16,2 0 25-16,1-12-25 16,0-10-17-16,1-7-9 15,21-3-13-15,5 2 34 16,6 1 4-16,1 4 1 15,2 3 36-15,2 3-15 16,-2 2-3-16,-1 5 11 16,-2 2-25-16,-3 3 2 15,-2 0-6-15,-1 0 7 16,-6-1-3-16,-2 0-4 16,-7 0 1-16,-3 2 3 15,-6 2-4-15,-3 0-1 0,0 3 0 16,0 1-20-16,-7 0 19 15,-7 0-27-15,0 6 1 16,0 11 16-16,3 2-1 16,2 2 2-16,7 0 2 15,2 1 9-15,0-5 6 16,1-2-6-16,15-5 0 16,5-6 0-16,5-4 3 15,5 0 18-15,3-12-21 16,0-9 1-16,-1-3 5 15,-6 1-4-15,1-1 0 16,-8-2 4-16,-1-1-6 16,-4-2-1-16,0 0-1 0,-4 7 1 15,-3 5-2 1,-3 10 3-16,-5 2-3 0,0 5-7 16,0 0 10-16,0 7-26 15,-13 10 6-15,-6 7 19 16,-3 6-7-16,3 3 8 15,1-1 0-15,5 1 3 16,4-1-2-16,6-3-1 16,3-7 0-16,0-2 4 15,9-9-4-15,10-3 1 16,8-8 6-16,4 0 25 0,3-7-25 16,2-15-3-16,-4-1-4 15,-1-7 3-15,-6 3 6 16,-3-2-6-16,-5 3 0 15,-5 6 7-15,-8 4-10 16,-1 5 3-16,-3 10 7 16,0 1-9-16,0 0 10 15,0 4-11-15,-11 17-29 16,-4 11 18-16,-5 6 10 16,4 7 1-16,-4 7-2 15,-2 2 4-15,-2 4-3 16,-1-3 5-16,1-1-2 15,4-9 17-15,9-6-16 16,3-10 4-16,3-7-2 0,5-11-1 16,0-7 1-16,0-4-5 15,13 0 1-15,13-17 26 16,9-7-27-16,1-9-16 16,-7-5-50-16,-3 0-77 15,-11 1-96-15,-8 8-263 16</inkml:trace>
  <inkml:trace contextRef="#ctx0" brushRef="#br0" timeOffset="9579.5509">24963 13159 521 0,'0'0'149'0,"0"0"-36"0,0 0 13 16,0 0-21-16,0 0-25 15,0 0-80-15,108 5-68 16,-75-14-239-16</inkml:trace>
  <inkml:trace contextRef="#ctx0" brushRef="#br0" timeOffset="11163.3048">15469 14322 828 0,'0'0'75'16,"0"0"-18"-16,0 0-50 15,0 0 1-15,0 0 57 0,-110 112 0 16,56-51 14-16,-2 2-38 15,2-3-31-15,7-8 29 16,8-7-32-16,13-11-7 16,10-9 0-16,8-8-10 15,1-8-24-15,-2-7-65 16,-10-2-44-16,-6-5-52 16</inkml:trace>
  <inkml:trace contextRef="#ctx0" brushRef="#br0" timeOffset="11344.8697">14921 14626 726 0,'0'0'127'0,"0"0"-10"16,0 0-83-16,0 0 13 15,0 0 3-15,0 0-22 16,107 0 25-16,-53 14-35 16,5 4-3-16,-2-2-15 15,-3 1-3-15,-4-1 2 16,-5-3-74-16,1 0-68 15,-2-9-81-15</inkml:trace>
  <inkml:trace contextRef="#ctx0" brushRef="#br0" timeOffset="11614.2897">16099 14480 905 0,'0'0'108'16,"0"0"-4"-16,0 0-52 15,0 0-7-15,0 0-25 16,0 0-17-16,-39 52-3 16,14-17 15-16,-4 2-15 15,3-1 5-15,-1-5-5 16,0-3-25-16,5-7-10 15,5-7-82-15,2-9-28 0,5-5-13 16,4-5-92-16</inkml:trace>
  <inkml:trace contextRef="#ctx0" brushRef="#br0" timeOffset="11777.2954">15881 14607 597 0,'0'0'133'0,"0"0"-42"15,0 0 14-15,0 0-36 16,81-20 23-16,-56 20-67 15,3 0 21-15,0 9-4 16,-1-4-35-16,-1 2 8 16,-5-3-15-16,1-1-38 15,0-2-56-15,-3-1-157 16,0 0-319-16</inkml:trace>
  <inkml:trace contextRef="#ctx0" brushRef="#br0" timeOffset="12733.9292">15788 14451 603 0,'0'0'210'15,"0"0"-116"-15,0 0-54 16,0 0 27-16,0 0 28 16,0 0-66-16,-10-4-18 15,-6 4 2-15,-1 10-3 16,-1 1 12-16,1 4-17 16,3-1 8-16,1 5-6 15,8 1-6-15,5-1-1 0,0 2 7 16,15 1-7-1,15-7 18-15,13-3-18 0,5-11 5 16,7-1-5-16,-3-5 1 16,-4-12-2-16,-11-5-8 15,-8-2 9-15,-11 0 7 16,-5-1-7-16,-7 2 0 16,-6 3 11-16,0 4-9 15,0 5 6-15,0 6 16 16,0 4-8-16,0 1-15 15,0 0-1-15,-3 6-21 16,-3 19 12-16,-4 8 9 16,5 9 0-16,-2 6-10 15,-2 3 23-15,-5 4-23 16,-4 3 10-16,-6 0 0 16,-5 0 0-16,-3-7 0 0,-1-7 0 15,2-12-4-15,4-11-4 16,5-9 2-16,7-10-25 15,2-2 7-15,5-11 11 16,7-13-14-16,1-8 10 16,3 0 12-16,17 1 1 15,4-1-1-15,3 6 5 16,2 6 0-16,-2 3 25 16,-2 6-5-16,0 1-7 15,3 4 3-15,2 3-16 16,3 2 0-16,3 1-6 0,1 0-58 15,2 0-30 1,1-2-120-16,-1-9-142 0</inkml:trace>
  <inkml:trace contextRef="#ctx0" brushRef="#br0" timeOffset="13319.8911">16457 14536 794 0,'0'0'158'15,"0"0"-133"-15,0 0-22 16,78-19 33-16,-31 14 36 15,4-1-37-15,7 2-21 0,-1 2 19 16,-4 2-10-16,-11 0-11 16,-12 0-12-16,-11 6 3 15,-9 7-7-15,-9 5 4 16,-1 6-1-16,-7 4 1 16,-16 3 0-16,-11-1 0 15,-7 2 0-15,2-6 2 16,4-2 9-16,14-5-11 15,9-6 0-15,9-1-11 16,3-5 11-16,0 3 0 16,3-3-7-16,16 5 16 15,7 0 6-15,4-4-10 16,8-3-1-16,3-1 9 16,2-4-12-16,-1 0-2 0,-3 0-73 15,-4 0-84-15,-11-4-254 16</inkml:trace>
  <inkml:trace contextRef="#ctx0" brushRef="#br0" timeOffset="14070.412">17887 14446 754 0,'0'0'123'16,"0"0"-20"-16,0 0-22 16,0 0-13-16,0 0-40 15,0 0-10-15,-110-19 19 16,71 25-35-16,1 7 20 16,5 0-1-16,6 1-18 0,10 3-3 15,7-1 0-15,3 3 3 16,7-1-6-16,0-2 3 15,7 3 0-15,12-1 3 16,8 1-1-16,3-2 4 16,0 1-6-16,-2-1-5 15,-7 1-7-15,-6 1 9 16,-6 0-5-16,-9 5 5 16,0 2 1-16,-6 1 2 15,-14 0 0-15,-6 1 0 0,-4-1 9 16,6-5-9-1,5-5 0-15,7-8-2 0,6-1 4 16,3-5-11-16,3-2 9 16,0-1-33-16,0 0-4 15,0 0-40-15,0 0 47 16,7 0-21-16,4 0-21 16,-1 0 13-16,-3 0-19 15,-4 0-14-15,-3 3 46 16,0 11 27-16,0 2 19 15,-1 0 35-15,-7 4-4 16,2 1 1-16,2 4 43 16,1 0-26-16,3-1 28 15,0-4-22-15,0-1 31 16,0-2-44-16,16-4-34 16,6-1 4-16,8-5-12 0,9-4-43 15,2-3-15-15,3-1-308 16</inkml:trace>
  <inkml:trace contextRef="#ctx0" brushRef="#br0" timeOffset="14654.5471">18869 15165 752 0,'0'0'75'0,"0"0"-66"16,0 0 8-16,0 0 58 15,0 0-12-15,0 0 16 0,122 34-7 16,-45-34-72-16,6 0-2 16,-1-7-21-16,-5 2-62 15,-11 5-22-15,-11 0-76 16,-22 0-328-16</inkml:trace>
  <inkml:trace contextRef="#ctx0" brushRef="#br0" timeOffset="14874.9767">19113 15553 791 0,'0'0'33'0,"0"0"-19"16,0 0-14-1,0 0 74-15,92 3-7 0,-37-9-34 16,3-2-33-16,3 2 0 15,-5 4-16-15,-8 2 1 16,-9 0-128-16,-22 6-57 16,-17 8-371-16</inkml:trace>
  <inkml:trace contextRef="#ctx0" brushRef="#br0" timeOffset="15031.3848">19055 15862 344 0,'0'0'437'0,"0"0"-407"15,0 0-27-15,0 0 29 16,0 0 78-16,0 0-58 16,139 22-52-16,-75-31-3 15,0 1-80-15,-10 6-33 16,-14 2-116-16</inkml:trace>
  <inkml:trace contextRef="#ctx0" brushRef="#br0" timeOffset="15217.4939">19164 16150 704 0,'0'0'36'15,"0"0"-15"-15,0 0 15 0,0 0 82 16,0 0-36 0,86 4-60-16,-41-4-21 0,3-2-2 15,-3 2-14-15,-5 0-56 16,-6 13-19-16,-11 3-56 15,-14 1-110-15</inkml:trace>
  <inkml:trace contextRef="#ctx0" brushRef="#br0" timeOffset="18555.4329">18977 17365 768 0,'0'0'78'0,"0"0"-68"16,0 0-12-16,116-66 4 0,-74 35 13 15,1-5-3 1,-2 3-3-16,-8 3-1 0,-10 4 3 16,-12 3-5-16,-11-2 25 15,0 3 0-15,-11 3-1 16,-4 10-24-16,-6 7 6 16,0 2-4-16,0 0-8 15,-1 14 0-15,9 6-3 16,3 1 3-16,6-1-3 15,4-1 0-15,0 0 3 16,14-1 0-16,12-5-1 16,7-7 9-16,9-6 11 0,7-3-16 15,2-19 8-15,4-13 2 16,-3-3-11-16,-7-4 2 16,-5 0-2-16,-9 4 0 15,-7 2 18-15,-4 8-8 16,-7 8 6-16,-6 6 16 15,-5 5 6-15,-2 7-2 16,0 2-32-16,0 0 4 16,0 2-20-16,-8 18-13 15,-9 10 23-15,-4 12 2 16,1 11-2-16,1 6 0 16,0 3-2-16,3 1 2 15,0-6 2-15,6-2-2 16,1-4 0-16,6-3 3 15,3-9 0-15,0-9-6 0,10-10 1 16,4-10 2-16,4-10-3 16,3 0 3-16,4-16-2 15,-4-11-15-15,-4-2-35 16,-10 0-6-16,-7 2-3 16,-5 5-10-16,-20 3 36 15,-1 4-23-15,0 5 35 16,-1 3 11-16,6 5 12 15,6-1 0-15,6 3 2 16,7 0 2-16,2-2 24 16,0 2-28-16,2 0 0 15,16 0 2-15,6 0 25 0,10 0 7 16,11 0-34 0,7 0-16-16,2-9-82 0,-1-2-315 15</inkml:trace>
  <inkml:trace contextRef="#ctx0" brushRef="#br0" timeOffset="19075.2708">20436 17227 793 0,'0'0'93'0,"0"0"-78"15,0 0-15-15,0 0-2 16,0 0 2-16,91-3 0 16,-61 3 1-16,3 5-3 15,0 0-8-15,-3-4-114 16,-7-1-145-16</inkml:trace>
  <inkml:trace contextRef="#ctx0" brushRef="#br0" timeOffset="19754.3423">20486 16934 697 0,'0'0'123'0,"0"0"-104"0,0 0-16 15,0 0 7-15,0 0 64 16,0 0 3-16,-67 99-33 16,61-58 9-16,3 1-26 15,3-1 19-15,0-3-14 16,9-6-31-16,10-1 5 15,11-7 3-15,12-4-18 16,14-6-5-16,22-7-96 16,7-7-130-16,1-4-371 15</inkml:trace>
  <inkml:trace contextRef="#ctx0" brushRef="#br0" timeOffset="20122.1727">22290 17073 911 0,'0'0'132'16,"0"0"-109"-16,0 0 0 15,0 0 58-15,0 0-26 0,0 0-36 16,50 16 38-16,-32 3-46 16,-1 5 5-16,-5 0-11 15,-4 3-4-15,-3 5 0 16,-5 5-1-16,0 1 0 15,0-1-1-15,-14-1-52 16,-7 1-67-16,-7-7-96 16,-6-6-216-16</inkml:trace>
  <inkml:trace contextRef="#ctx0" brushRef="#br0" timeOffset="22057.4489">20372 18023 597 0,'0'0'73'15,"0"0"-1"-15,0 0 21 16,0 0-17-16,0 0-7 16,0 0-10-16,0 0-10 0,-22-9-25 15,22 6 0-15,0 2-22 16,10 1-1-16,5 0-1 16,5 0 3-16,1 0 5 15,1 1-8-15,-2 11 2 16,-3 2 13-16,-3 5-15 15,-4 6 1-15,-9 4-9 16,-1 5 16-16,-4 4-7 16,-20 3 8-16,-8-2-5 15,0-3 9-15,-2-9-12 16,8-11-1-16,9-12 0 16,12-4-29-16,5-17-51 15,21-20-268-15</inkml:trace>
  <inkml:trace contextRef="#ctx0" brushRef="#br0" timeOffset="22333.9377">20742 17995 857 0,'0'0'81'0,"0"0"-13"16,0 0-18-16,-83-9 14 15,57 9-9-15,3 0-26 16,4 4 6-16,5 7-30 16,5 3-3-16,4 3 13 15,3 5-13-15,2 0 0 0,0 3 5 16,14 0-7-16,7-4 6 16,3-5-6-16,6-3-9 15,1-9-7-15,12-4-76 16,0 0-107-16,-5-7-214 15</inkml:trace>
  <inkml:trace contextRef="#ctx0" brushRef="#br0" timeOffset="23003.4048">21012 17974 913 0,'0'0'48'0,"0"0"-36"16,0 0-8-16,0 0 54 0,0 0-14 15,-38 83-7 1,38-62-13-16,18-6-16 0,5-5-4 16,7-6 34-16,3-4-22 15,4 0 0-15,-1-9-10 16,-6-6-1-16,-5-1 3 15,-9 0-8-15,-7 2 2 16,-4 0-3-16,-4 5 1 16,-1 3 0-16,0 2 4 15,0 4-3-15,0 0 7 16,0 0-8-16,0 0-13 16,-7 13 12-16,-5 10-10 15,2 11 11-15,-2 7 7 0,-2 3-4 16,-2 4 10-16,-5 0-13 15,-4 2 0-15,-3-8 13 16,-2-6-8-16,0-6-5 16,3-9 2-16,7-8 2 15,9-7 1-15,6-6-5 16,5 0-23-16,2-17 18 16,15-7-27-16,8-3 26 15,4 0 4-15,-1 4 4 16,-2 4 3-16,-1 1-5 15,2 2-2-15,1 2-5 16,7 3 7-16,2 3-69 16,6 2-99-16,-4-2-201 15</inkml:trace>
  <inkml:trace contextRef="#ctx0" brushRef="#br0" timeOffset="23466.125">21643 18020 342 0,'0'0'0'0</inkml:trace>
  <inkml:trace contextRef="#ctx0" brushRef="#br0" timeOffset="23979.0005">21643 18020 434 0,'-21'14'175'15,"20"-14"-88"-15,1 0-10 16,0 0 58-16,0 0-27 16,0 0-37-16,0 0-22 15,0 0-28-15,10 0 9 16,9 0-15-16,8 0 4 15,6 0 6-15,0 0-20 16,0 0-2-16,-3 6-3 16,-7 2 0-16,-4 1 0 15,-8 4 0-15,-6 1-11 0,-5 6 10 16,-2 5-8 0,-18 0 9-16,-7 3-1 0,-3-1 5 15,3-5 4-15,3-2-8 16,8-6 0-16,7-7 1 15,3-5 0-15,6-2-1 16,0 0 0-16,0 0 8 16,0 0-7-16,0 0-1 15,7 0 2-15,7 0 6 16,5 0 8-16,1 0-14 16,2 0 7-16,5 0-6 15,-3 0 4-15,1 0-7 16,-3 0-3-16,1 0-13 0,-3 0-79 15,0-2-101 1,-1-5-220-16</inkml:trace>
  <inkml:trace contextRef="#ctx0" brushRef="#br0" timeOffset="24442.2806">22475 18027 772 0,'0'0'114'0,"0"0"-92"15,0 0 7-15,0 0 63 16,0 0-59-16,0 0 14 0,-82 34-18 15,64-14-1-15,-1 5 9 16,7 1 12-16,2 2-38 16,8 4 22-16,2-2-30 15,2 0-3-15,19-1 4 16,7-5-4-16,6-10-3 16,7-1-59-16,5-13-81 15,-2 0-70-15,0 0-348 16</inkml:trace>
  <inkml:trace contextRef="#ctx0" brushRef="#br0" timeOffset="24749.1022">22729 18129 798 0,'0'0'77'0,"0"0"-70"16,0 0-1-16,0 0 56 15,0 0 8-15,90-59-21 16,-67 59-43-16,-3 0 18 16,-7 0-24-16,-5 8-2 15,-1 4 2-15,-3 2 3 16,-4 6 14-16,0 1-13 16,0 7 18-16,-16 1 25 15,-2 4-32-15,-7-3 12 16,-1-1-8-16,4-7-16 0,5-5 6 15,4-6-9 1,7-7-39-16,6 0-41 0,0-4-163 16,0 0-75-16</inkml:trace>
  <inkml:trace contextRef="#ctx0" brushRef="#br0" timeOffset="25785.6206">22553 18154 288 0,'0'0'134'15,"0"0"-45"-15,0 0-10 16,0 0 27-16,0 0-49 16,0 0-48-16,-1 0 4 15,2 0-13-15,9 0-10 16,2 0 6-16,2 0-122 16</inkml:trace>
  <inkml:trace contextRef="#ctx0" brushRef="#br0" timeOffset="26647.4113">23051 18302 710 0,'0'0'132'0,"0"0"-117"16,0 0-4-16,0 0 41 0,0 0 88 15,-18 72-84-15,9-45-24 16,0-5-7-16,-2-4 2 15,0 1 8-15,2-9-32 16,-3 0 1-16,5-3-8 16,-1-7-1-16,4 0-74 15,2-17-69-15,2-9-273 16</inkml:trace>
  <inkml:trace contextRef="#ctx0" brushRef="#br0" timeOffset="26828.7993">23117 18103 478 0,'0'0'497'16,"0"0"-448"-16,0 0-44 16,0 0-7-16,0 0 2 15,0 0-87-15,1 12-53 16,-10 2-294-16</inkml:trace>
  <inkml:trace contextRef="#ctx0" brushRef="#br0" timeOffset="28978.41">17910 18674 721 0,'0'0'104'15,"0"0"-92"-15,0 0 34 16,0 0 74-16,0 0-47 15,0 0-11-15,41-39-39 16,-9 6 3-16,2 0 9 16,0-5-28-16,-4 1-7 15,-7 4 8-15,-8 6-7 16,-7 8 3-16,-6 6-4 16,-2 9 0-16,0 1-16 15,0 3 12-15,0 0-8 0,-8 0 10 16,-3 8-24-1,-2 11 10-15,-1 6 1 0,2-2 15 16,7-1-4-16,-1 0 4 16,6-5-7-16,0-3 7 15,0-3-5-15,6-7 1 16,5-2 3-16,4-2 1 16,3 0 8-16,-1 0-8 15,1-6-7-15,-1-2-15 16,-5-1-42-16,-1 3-7 15,-1 4-46-15,-4-2-80 16,-6 4-199-16</inkml:trace>
  <inkml:trace contextRef="#ctx0" brushRef="#br0" timeOffset="29637.84">18192 18657 616 0,'0'0'172'0,"0"0"-121"16,0 0-36-16,0 0 44 16,0 0 30-16,60-95-66 15,-41 64-19-15,5-1 12 16,-1-3-9-16,0-5 24 15,-2-1-25-15,-2 0-2 16,-4 7 14-16,-3 11-17 16,-6 6 6-16,-5 9 8 15,-1 8-4-15,0 0-3 16,0 0-8-16,-1 12-14 16,-10 18 13-16,-5 10-3 15,1 9 4-15,-1 1 0 16,5-1 4-16,5-3-4 0,5-3 0 15,1-7 0-15,0-5-1 16,12-5 1-16,5-10-69 16,5-3-32-16,0-9-55 15,-1-4-92-15</inkml:trace>
  <inkml:trace contextRef="#ctx0" brushRef="#br0" timeOffset="29767.7661">18480 18674 772 0,'0'0'87'16,"0"0"-87"-16,0 0-42 15,0 0-20-15,0 0-405 0</inkml:trace>
  <inkml:trace contextRef="#ctx0" brushRef="#br0" timeOffset="30135.2485">19081 18423 795 0,'0'0'77'16,"0"0"-63"-16,0 0 30 15,0 0 46-15,0 0-3 16,-96 61-42-16,69-29-6 16,3 0 15-16,5 6-32 15,6-8 7-15,7 0-19 16,6-3-3-16,0-2-9 15,3-5 2-15,20 0-4 16,7-6-29-16,8-3-51 16,7-1-24-16,-1-6-92 0,-3-4-101 15</inkml:trace>
  <inkml:trace contextRef="#ctx0" brushRef="#br0" timeOffset="30660.2725">19318 18707 453 0,'0'0'253'0,"0"0"-204"15,0 0-44-15,0 0 55 0,0 0 40 16,0 0-37-16,4 1-39 16,14 1 3-16,5 3 32 15,6-5 1-15,7 0-41 16,3 0 9-16,6 0-1 15,-1 0-17-15,-3 3-1 16,-5 0-9-16,-7 0-5 16,-5 0 4-16,-5 1-62 15,-2-3-14-15,1 2-53 16,-2-3-49-16,-1 0-136 0</inkml:trace>
  <inkml:trace contextRef="#ctx0" brushRef="#br0" timeOffset="31430.9083">20444 18576 321 0,'0'0'152'0,"0"0"-73"16,0 0 62-16,0 0-49 15,0 0 3-15,0 0-22 16,4-14-32-16,-2 14-7 16,4 0-20-16,6 0-11 0,0 3 57 15,8 8-13-15,0-1-10 16,2 1-4-16,-1 4-30 15,-6 5 18-15,-2 0-10 16,-6 4-8-16,-7 1 1 16,0 5-3-16,-21-3 7 15,-6-2-8-15,-4-1 0 16,-5-4-1-16,-7-4-10 0,-10-3-85 16,-14-6-50-1,-12-7-174-15</inkml:trace>
  <inkml:trace contextRef="#ctx0" brushRef="#br0" timeOffset="32161.9569">16514 18260 659 0,'0'0'34'0,"0"0"9"15,101 72 38-15,-48-57-18 16,9-1 7-16,3-3-1 15,3-8-69-15,-6 3 3 16,-11-6-5-16,-14 2 2 16,-10 0-15-16,-12-2-43 15,-5 0-33-15,-8-4 29 16,-2-13-68-16,0-9-497 16</inkml:trace>
  <inkml:trace contextRef="#ctx0" brushRef="#br0" timeOffset="32505.6313">16883 18078 853 0,'0'0'98'0,"0"0"-64"16,0 0-24-16,0 0 15 15,0 0 21-15,124-16-36 16,-66 18 13-16,2 15-23 15,-4 2-1-15,-7 8 0 16,-12 5 2-16,-7 5-1 16,-13 5 11-16,-10 2-4 0,-7-1 35 15,-3 1-7-15,-20-3 34 16,-8 0-26-16,-6-2-1 16,-5-2 7-16,-3-4-28 15,2-4 3-15,4-6 11 16,3-6-35-16,6-3-1 15,4-2 1-15,11-5-10 16,3 0-29-16,4-3-60 16,3 0-121-16,1-4-164 15</inkml:trace>
  <inkml:trace contextRef="#ctx0" brushRef="#br0" timeOffset="35331.7515">13271 17620 648 0,'0'0'39'0,"0"0"13"16,0 0-30-16,0 0 17 16,0 0-22-16,0 0 43 15,-69-30-10-15,68 30-41 16,1 0-9-16,0 14-9 15,0 13 9-15,0 9 0 16,0 6 5-16,10 3 2 16,4 1-5-16,-1 4-1 15,-3-1 19-15,0-3-20 0,-3-1 9 16,0-10-6-16,-1-6 6 16,-3-10-8-16,0-8-1 15,-3-5 0-15,0-6 10 16,0 0-9-16,0 0 68 15,0-7 17-15,-12-12-82 16,-6-5 4-16,6-5-16 16,4 2 4-16,6-1-6 15,2 3 10-15,6 2-18 16,10 5 14-16,8 1-14 16,2 5 12-16,0 3 0 15,3 1 6-15,-2 4-9 0,-3 4 9 16,-1 0-9-16,-3 0 5 15,-5 18-15-15,-5 2 17 16,-5 8 2-16,-5 2 0 16,0-1 9-16,-6 0-5 15,-6-5-4-15,-2-2 13 16,1-1-3-16,1-8-1 16,0-1-9-16,5-7 0 15,3-3-17-15,4-2-88 16,0 0-61-16,0-12-133 15</inkml:trace>
  <inkml:trace contextRef="#ctx0" brushRef="#br0" timeOffset="36284.3948">13757 17912 674 0,'0'0'84'16,"0"0"-37"-16,0 0-17 15,0 0 34-15,-83 19-22 16,66-8-23-16,2 2 19 16,2-3-24-16,5 2-13 15,2 0-1-15,6-1 13 16,0-1-25-16,0 0 12 16,11-3 0-16,7-4-1 0,7-2 2 15,2-1-1-15,0 0 21 16,-3-11-18-16,-5 1 4 15,-11-3-7-15,-2 0 3 16,-6-1-17-16,0-4 11 16,-17 2-37-16,-8 1-4 15,-1 5 17-15,1 5-7 16,4 5 32-16,3 0-23 16,6 3 13-16,4 7 9 15,6 7-12-15,2-5 14 16,2 5-8-16,14-3 7 15,7-3-5-15,3-6 7 16,4-3 2-16,1-2 16 16,0 0-18-16,-1-13 22 15,-7-6-10-15,-4-5 6 0,-5-2-18 16,-6-1 8 0,-5-3 3-16,-1 2-11 0,-2 5 0 15,0 2 9-15,0 11-2 16,0 3 17-16,0 4-24 15,0 3 10-15,0 0-22 16,0 0 4-16,4 3 2 16,13 11 2-16,2 5 4 15,0 6 6-15,1 3-6 16,-4-1 0-16,-7 2 25 16,-1-1-19-16,-8 0-1 15,0-1 12-15,0-10-16 0,-3-5 3 16,-3-4-4-1,-2-7 1-15,2-1 8 0,2 0-9 16,-1-14-14-16,5-6-24 16,0-1 2-16,17 0 17 15,5 4 13-15,2 3 4 16,-1 1-1-16,2 3 3 16,-4 2-3-16,1 1 3 15,-2 0 3-15,-2 0 25 16,1-1-28-16,2-1 2 15,-4-3 12-15,-1 1-13 16,-5 0 9-16,-3-1-10 16,-4-3 0-16,-4 3 11 0,0 2-11 15,0 1 4 1,0 4 6-16,0 2-8 0,-1 3-2 16,-1 0 0-16,1 0-1 15,-1 0-4-15,2 10 1 16,0 4 0-16,0 5 4 15,0-2 6-15,8 0 0 16,10-1-3-16,3-4 0 16,9-7-2-16,5-5 5 15,11 0-6-15,3 0-9 16,1-14-141-16,-7-2-133 16</inkml:trace>
  <inkml:trace contextRef="#ctx0" brushRef="#br0" timeOffset="38016.7878">14943 17493 768 0,'0'0'126'0,"0"0"-91"16,0 0 13-16,0 0 37 15,0 0-29-15,0 0-2 16,-58-53-39-16,35 53-9 15,-3 14-2-15,-6 10-2 16,-4 4 7-16,4 6 3 16,2 1-8-16,7-1 22 15,10-3-25-15,8-6 7 16,5-3-6-16,0-10-2 16,18-3 0-16,12-6-4 15,12-3 8-15,6 0 4 0,4-12-8 16,-3-2 6-1,-9 3 1-15,-13 2-7 0,-12 1-13 16,-9 5 3-16,-4 3 10 16,-2 0 2-16,0 0-2 15,0 0-5-15,-9 0 5 16,-8 0 0-16,-5 11-9 16,0 1 9-16,2 2 1 15,5-1 3-15,5 1-4 16,4 1 0-16,6-4 0 15,0 2-10-15,3-1 5 16,15-4 2-16,7-2-5 16,3-3 8-16,1-3 0 0,-3 0 12 15,-6-3-17-15,-5-6 8 16,-6-2-3-16,-6-3 0 16,-3 0 5-16,0-1-10 15,-6 0-17-15,-12 4 3 16,-2 4-3-16,1 4-22 15,2 3 12-15,3 0-4 16,5 0 20-16,2 0 16 16,6 0-15-16,1 0-17 15,0 0 30-15,0 3-9 16,0 1-11-16,14-1 22 16,13-3 0-16,6 0 1 15,7 0 6-15,1-10-1 0,-3-6-6 16,-4 2 2-16,-9 0-2 15,-8 3 0-15,-7 5 4 16,-7 3 5-16,-3 2 27 16,0 1 0-16,0 0-21 15,-4 0-15-15,-11 1-3 16,-2 10 0-16,-2 3-3 16,2 6 6-16,1-4 0 15,6 4 2-15,1-1-3 16,5-2 1-16,4-2 0 15,0-6-1-15,6-1 8 16,8-6-7-16,5-2 2 16,2 0 3-16,7-5 5 15,-2-9-6-15,-2-5-4 0,-4-1 8 16,-7-2-6-16,-1-2 11 16,-9-3-13-16,-3-1 1 15,0-2 6-15,-5-4-6 16,-10-4-1-16,-1 0 0 15,1 0 6-15,-1 7-6 16,5 5 0-16,1 7 1 16,6 9 11-16,1 3-8 15,1 2-3-15,2 5 9 16,-1 0-10-16,1 0-3 16,0 0-6-16,0 16 9 0,13 6-15 15,0 7 17-15,3 1-5 16,3-1 3-16,-3-1-1 15,-4 1 1-15,3-8 0 16,-3-3 0-16,1-1 7 16,4-5-7-16,-1-3 0 15,0-1 0-15,2-6 3 16,-1-2-2-16,7 0 1 16,-2 0 4-16,1-5 13 15,-1-9-12-15,-4 0-2 16,-6 2 11-16,-2-1-5 15,-6-3 10-15,-2 7-21 16,-2 1 3-16,0 5 0 16,0 0-3-16,0 3 0 0,0 0-2 15,0 0-8-15,0 0-21 16,0 3 4-16,0 9 27 16,0 0 1-16,0 0-1 15,0-1-3-15,0 0-3 16,3-3 6-16,6-4-4 15,2-1-1-15,3-3 5 16,3 0 6-16,5-6 9 16,0-11-15-16,1-6 19 15,-5-4-16-15,-2-4 14 16,-6-3-17-16,-2-2 1 16,-1-1 2-16,-4 3-3 15,-1 2 0-15,-2 7 0 0,0 3 2 16,0 5 10-16,0 4-12 15,0 6 0-15,0 5 27 16,0 2-26-16,0 0 0 16,-2 0-1-16,-5 5-14 15,1 12 14-15,0 9-6 16,2 1 3-16,2 3-2 16,2 1 7-16,0 0-3 15,7-1 1-15,8-2 0 16,3-5-5-16,2-4 5 15,-2-5-5-15,-2-7-4 16,-7-5-16-16,-3 1-23 16,-2-3 10-16,-4 0-29 15,0-12-35-15,-4-5-182 16</inkml:trace>
  <inkml:trace contextRef="#ctx0" brushRef="#br0" timeOffset="38166.4075">15568 17449 62 0,'0'0'539'0,"0"0"-475"16,0 0-63-16,0 0 19 15,0 0-10-15,85-19-5 16,-47 19-10-16,1 0-68 16,-7 0-290-16</inkml:trace>
  <inkml:trace contextRef="#ctx0" brushRef="#br0" timeOffset="38961.3846">15817 17558 524 0,'0'0'254'0,"0"0"-193"16,0 0-16-16,0 0 44 15,0 0-12-15,0 0-29 16,19-17-44-16,5 0 25 15,1-4-23-15,-1-1 3 16,-4 2 3-16,-4-1-5 16,-4 1-1-16,-4 3 4 0,-4-2-10 15,-4 9 24 1,0 1-24-16,0 5-1 0,0 3-7 16,0 1 3-16,-7 0 3 15,-5 0-29-15,-3 14 5 16,3 3 22-16,1 5-10 15,4-5 14-15,4 2 0 16,3-2 2-16,0-2-2 16,0-4 0-16,9-3-4 15,4-3 3-15,8-5 1 16,4 0 0-16,5-2 8 16,3-13-8-16,-3-4 1 15,-2-1-1-15,-8 4 8 0,-7 0-9 16,-7 5 1-16,-3 5 0 15,-3 5 15-15,0 1-13 16,0 0 3-16,0 0-5 16,0 0-11-16,-1 0 5 15,-10 14 4-15,-1-2-6 16,2 5-1-16,2-1 7 16,3-1 2-16,2 1 0 15,3-3-7-15,0-3 7 16,0-2 0-16,14-4 5 15,2-4-8-15,4 0 6 16,1 0 0-16,2-12-3 0,-4-5 8 16,-5 0-6-1,-4 0 1-15,-4-2-3 0,-6 2 13 16,0 5-11-16,0-2-2 16,0 6 0-16,-3 1 3 15,0 6-4-15,1 1 1 16,1 0-3-16,-2 0-8 15,3 0 2-15,-4 0-26 16,0 1 10-16,0 9 6 16,2-5 16-16,2-1-18 15,-1-3-3-15,1 1 16 16,0-2-25-16,0 0 21 0,0 0-3 16,0 0 2-1,0 0 8-15,0 0-39 0,0 0-42 16,0 0-28-16,-2 0-242 15</inkml:trace>
  <inkml:trace contextRef="#ctx0" brushRef="#br0" timeOffset="40364.6794">16184 17413 589 0,'0'0'159'0,"0"0"-146"16,0 0-1-16,0 0-10 16,-84 31 57-16,73-17-40 15,5 3-10-15,6-3 4 16,0-1-10-16,0-3-2 15,16-3 4-15,4-4-1 16,4-3 7-16,4 0 38 16,-3 0-29-16,-4-10 6 0,-6 1-18 15,-8 1 27-15,-2-1-16 16,-5-1-4-16,0 0 18 16,0-2-33-16,-8-2 0 15,-4 1 0-15,-2 3-8 16,1 1-13-16,4 7 4 15,3 0-1-15,2 2 16 16,1 0-46-16,0 2-11 16,2 8 59-16,-1 2-9 15,2 2-5-15,0-2 14 16,0-2 0-16,8-4-1 16,8-3 1-16,5-3-8 0,1 0 6 15,4-3 2-15,-1-12-18 16,-3 0-27-16,-2-2 36 15,-5-2 5-15,0 4 0 16,-4 0 4-16,-2 4 7 16,0 1-2-16,-2 5 23 15,-2 1-7-15,1 1-13 16,-3 3 3-16,6 0-11 16,4 0 1-16,4 9-5 15,2 10 4-15,-4 3 0 16,-3 0 4-16,-7-2-1 15,-4-1 20-15,-1-5-10 16,0-2-11-16,0-7 16 16,0-2-16-16,0-3 0 15,0 0 11-15,2-8-9 0,5-8-4 16,5-2-73 0,-2 4 50-16,0 7 14 0,1 1 7 15,-3 5-4-15,4-1 5 16,6 2-2-16,1 0 2 15,7 0 1-15,2 0-21 16,0 3-51-16,-1 3-169 16</inkml:trace>
  <inkml:trace contextRef="#ctx0" brushRef="#br0" timeOffset="41114.7086">14148 18319 658 0,'0'0'106'0,"0"0"-94"16,-85 16 1-16,70-14-11 16,6-1 84-16,7-1 3 0,2 0-62 15,0 0-23 1,0 3-4-16,0-2-4 0,13 9 0 15,7-4-4-15,9 0 8 16,5-1 12-16,14-5-2 16,11 0 19-16,14-11-7 15,17-6-5-15,13-6 12 16,16-9-29-16,8-3 11 16,9-4 1-16,5 0 0 15,1 3-7-15,-3 3 11 16,-3 10-7-16,-14-2-2 15,-15 6-7-15,-14 5-1 16,-19 1-8-16,-12 3 18 16,-15 0-2-16,-11 1-7 15,-12 2 0-15,-9 3 7 0,-8 1-5 16,-5 1 6-16,-2 2 19 16,0 0-19-16,0 0 4 15,0 0-12-15,0 0 4 16,0 0-18-16,0 0 4 15,0 0-73-15,0 0-36 16,-5 0-26-16,-12 0-19 16</inkml:trace>
  <inkml:trace contextRef="#ctx0" brushRef="#br0" timeOffset="42315.7898">11490 17941 317 0,'0'0'385'0,"0"0"-318"15,0 0-25-15,0 0 11 16,0 0 2-16,0 0 9 16,-22 0-28-16,22 0-22 15,0 0-14-15,0 0-3 16,13 0 0-16,11 0-3 15,13 4 6-15,8 3 6 16,4-4-6-16,6-2 4 16,8-1 21-16,2 0 17 0,7 0-10 15,-1 0-13 1,-3 0-15-16,-7 0 13 0,-6 0-17 16,-9 6 0-16,-7 1-1 15,-7-2 3-15,-5 1-2 16,-4-2 0-16,-2-1 1 15,-4-1 0-15,-1-2 2 16,-2 0 2-16,-1 0 6 16,-4 0-8-16,-3 0 7 15,-3 0-10-15,0 0-1 16,-3 0 1-16,0 0 0 16,1-2-48-16,2-5-53 0,-3-6-121 15,0-2-279 1</inkml:trace>
  <inkml:trace contextRef="#ctx0" brushRef="#br0" timeOffset="42809.3095">12139 17740 793 0,'0'0'107'0,"0"0"-101"16,0 0-6-16,0 0 3 15,0 0 21-15,0 0-6 16,68-7-10-16,-30 7 5 0,0 0-13 16,1 4 7-16,0 8-7 15,-3 2 7-15,1 3-1 16,-2 0-12-16,3 2 9 15,-1 1-3-15,-2 2 2 16,-6 0-2-16,0 0 0 16,-6-3-1-16,-4 1 4 15,-5-3-1-15,-7-1-2 16,-7 1 7-16,0 0-3 16,-4 3 5-16,-16 3 33 15,-9 2 18-15,-8 5-35 0,-6 4 4 16,-3 3-3-16,-7 2-16 15,-3 7 30-15,-5-3-33 16,3-7-7-16,2-5 10 16,10-9-3-16,10-8 8 15,11-9-15-15,13-3 8 16,5-2-16-16,7 0 8 16,0 0-67-16,0 0-98 15,7-7-287-15</inkml:trace>
  <inkml:trace contextRef="#ctx0" brushRef="#br0" timeOffset="50076.4203">3458 1760 657 0,'0'0'68'0,"0"0"1"15,0 0-59-15,0 0 6 16,0 0 26-16,0 0-22 15,0 0-19-15,0 0 44 0,-42 120-11 16,21-61 24-16,-3 4-47 16,2-2-2-16,-2-1 15 15,0-6-24-15,3-6 0 16,4-7-2-16,4-7-3 16,2-8 2-16,0-9-79 15,-2-8-77-15,-5-9 28 16,-9-6-207-16</inkml:trace>
  <inkml:trace contextRef="#ctx0" brushRef="#br0" timeOffset="50271.4671">2982 2112 682 0,'0'0'65'0,"0"0"-60"16,0 0-5-1,0 0 0-15,0 0 13 0,0 0 18 16,121 23 45-16,-76-6-62 15,2 2-10-15,-5 1 15 16,-3-1-19-16,-2-2 1 16,-3 0-6-16,2-4-44 15,-6-7-82-15,1-6-209 16</inkml:trace>
  <inkml:trace contextRef="#ctx0" brushRef="#br0" timeOffset="51012.4553">4065 1861 542 0,'0'0'66'0,"0"0"-9"16,-39 98-16-16,29-59-22 16,10-6 64-16,0-5-53 15,0-7-2-15,18-6-22 16,-1-6-1-16,7-7 23 15,6-2-1-15,11-8-26 0,9-20 34 16,1-8-35 0,1-1 0-16,-10-1 0 0,-10 6 9 15,-15 8-7 1,-8 7-1-16,-7 9 1 0,-2 4 72 16,0 2-57-16,0 2-8 15,0 0-9-15,0 8-14 16,-6 15 14-16,-2 10-10 15,2 7 21-15,0 1-15 16,0 4 4-16,-3 2 0 16,-4-1-7-16,-8 6 13 15,-9-3-6-15,0 0 0 0,-3-6-22 16,5-14 18 0,9-7-32-16,11-12 14 0,7-10 4 15,1 0-3-15,0-7 21 16,14-15 1-16,9-6 7 15,7 2-8-15,3-3 0 16,7 3 0-16,-1 2-5 16,1 2-3-16,9-2-87 15,2-3-87-15</inkml:trace>
  <inkml:trace contextRef="#ctx0" brushRef="#br0" timeOffset="51432.3611">4864 1966 780 0,'0'0'93'0,"0"0"-72"16,0 0 0-16,0 0 6 16,0 0 10-16,0 0-37 15,50-20 10-15,-22 13-12 16,-3 5 2-16,-2 1 0 0,-1 1-6 16,-9 0 0-1,-5 0 5-15,-2 0-22 0,-6 0-22 16,0 3 35-16,0 12-18 15,0 4 28-15,-9 1 7 16,-5 4 0-16,1-4-5 16,3-3-2-16,-1-4 0 15,5-4 6-15,3-4-6 16,2-4-2-16,1-1-11 16,0 0-41-16,0 0-82 15,0-9-193-15</inkml:trace>
  <inkml:trace contextRef="#ctx0" brushRef="#br0" timeOffset="51838.8707">4909 1971 662 0,'0'0'4'15,"0"0"24"-15,0 0 4 16,0 0 39-16,0 0-42 16,87-40-10-16,-75 40 27 15,0 0-46-15,1 13 0 16,2 6 6-16,-8 2-6 0,-2 5 10 16,-5 3-4-16,0 2-6 15,-12 1 27-15,-9 1-19 16,3-5 2-16,3-4 23 15,3-3-23-15,6-4 3 16,3-4-13-16,3-2 0 16,0-5-7-16,5-4 7 15,17-2 0-15,14 0 14 16,13-8 17-16,5-7-7 16,2-2-24-16,-8 1-2 15,-9 6-4-15,-12 6-45 16,-9 4-86-16,-18 1-42 15,0 15-235-15</inkml:trace>
  <inkml:trace contextRef="#ctx0" brushRef="#br0" timeOffset="52873.8231">4250 2646 613 0,'0'0'124'0,"0"0"-67"15,0 0-37-15,0 0 47 16,0 0 1-16,0 0-33 15,-34 5 10-15,20 2-45 16,-5 5 9-16,-1 6 0 0,-6 4-8 16,0 8 9-16,-4 6 5 15,-3 4 3-15,-1 6 7 16,4 4-1-16,0 2-19 16,5 5 7-16,4 1 0 15,6 5-12-15,2 2 0 16,13-1 3-16,0-1-3 15,3-6 0-15,19-6 0 16,8-1-5-16,3-2 12 16,8-3-7-16,1-2 0 15,3-7 1-15,4-9-1 16,2-8 0-16,0-5 2 0,-2-8 4 16,-4-6-1-1,1 0-5-15,-7 0 9 0,1-3-7 16,-10-4 8-16,-6 0-10 15,-6 1-31-15,-5-2-5 16,2-6-55-16,-4-4-117 16,-7-6-127-16</inkml:trace>
  <inkml:trace contextRef="#ctx0" brushRef="#br0" timeOffset="53195.9507">4472 3473 740 0,'0'0'47'15,"0"0"-47"-15,0 0 0 16,0 0 6-16,0 0-3 16,106 2 9-16,-66 4 9 15,2 4-19-15,-4 1 1 16,-1 4 9-16,-6 5-7 15,-9 3 7-15,-10 5-9 16,-9 2-1-16,-3 4 40 16,-7 7 15-16,-16 3 1 15,-5-5-37-15,0-2 22 0,0-8-10 16,5-5-33 0,6-4 0-16,4-4-1 0,7-5-36 15,4-4-78-15,1-4-150 16</inkml:trace>
  <inkml:trace contextRef="#ctx0" brushRef="#br0" timeOffset="53951.9574">5054 3598 694 0,'0'0'78'16,"0"0"-65"-16,0 0 2 15,0 0-7-15,0 0 44 16,0 0-35-16,-6 0-4 16,18 0-1-16,16 0 22 15,8-2-16-15,5-2 14 16,0 0-32-16,-2 4 0 15,-5 0 0-15,-4 1 7 0,-5 11-9 16,-4 2 2-16,-9 6 0 16,-6 2-11-16,-6 6 11 15,0 5 0-15,-18 3 10 16,-6 1-8-16,-6 4 4 16,-4-1-6-16,0-3 3 15,4-3-9-15,3-4 6 16,9-7 0-16,8-6-1 15,4-7 9-15,6-5-13 16,0-5 5-16,0 0 0 16,0 0 8-16,18 0-6 15,12 0 30-15,7-11 16 0,0 2-37 16,-1-3 2 0,-2 0-13-16,-1 0 0 0,-3 1-13 15,-2 0 6-15,-4-2-127 16,-2-1-97-16</inkml:trace>
  <inkml:trace contextRef="#ctx0" brushRef="#br0" timeOffset="54785.9971">5173 3655 637 0,'0'0'109'16,"0"0"-109"-16,0 0 12 15,0 0 36-15,0 0-17 16,0 0 9-16,94-10 8 16,-70 10-34-16,-4 1 3 15,6 17 5-15,-5 6-21 0,-2 8 24 16,-10 5-9 0,-7 8-1-16,-2 2 43 0,-3 4-39 15,-16 2 3-15,-4-6 10 16,-1 0-26-16,-4-6 21 15,-2-6-24-15,5-5 2 16,-1-6 18-16,3-8-23 16,6-5 0-16,7-8-5 15,2-3-5-15,6 0-7 16,2-25-98-16,2-14-236 16</inkml:trace>
  <inkml:trace contextRef="#ctx0" brushRef="#br0" timeOffset="55078.4131">5461 3688 791 0,'0'0'65'0,"0"0"29"16,0 0-32-16,0 0 6 15,0 0-20-15,0 0-42 16,-31 14 4-16,22 11-10 15,0 8 4-15,0 5 12 16,6 2-7-16,3 0-6 16,0 0 4-16,0-3-1 15,18-3 0-15,4-6-6 16,2-7 0-16,3-8 0 0,7-10 0 16,6-3-28-1,4-9-10-15,0-19-101 0,-3-8-63 16,-10-6-586-16</inkml:trace>
  <inkml:trace contextRef="#ctx0" brushRef="#br0" timeOffset="55632.7725">5896 3560 638 0,'0'0'166'0,"0"0"-140"0,0 0-25 15,0 0 51-15,-34 103 81 16,24-67-87-16,4-5-6 16,3 2-7-16,3-5-32 15,0-3 12-15,7-9-13 16,8-5 7-16,3-5-3 15,6-6 2-15,4 0-6 16,1-14 19-16,3-7-17 16,-5-2 0-16,-9-4-2 15,-3 6 0-15,-7 2 1 16,-4 5 4-16,-4 3-5 16,0 4 1-16,0 5 7 0,0 2-13 15,0 0 5-15,0 2-12 16,0 19-4-16,-7 12 15 15,-1 9 1-15,-1 1-5 16,-1 6 13-16,-2-3-13 16,-3 1 5-16,-3-2 0 15,0-4 6-15,0-9-6 16,5-9-3-16,4-8 0 16,6-7-10-16,3-8 2 15,0 0-6-15,0-14 17 16,9-13-9-16,10-7 9 15,9-3-4-15,1 7 3 16,-1 2-25-16,1 6 7 0,-1 3-60 16,2-1-50-16,-4 1-42 15</inkml:trace>
  <inkml:trace contextRef="#ctx0" brushRef="#br0" timeOffset="56105.3781">6499 3581 779 0,'0'0'101'15,"0"0"-34"-15,0 0-30 16,0 0 52-16,0 0-4 15,0 0-65-15,-15 0-7 16,30 0-13-16,9-4 0 16,9-3 5-16,5-1-3 15,0 1-2-15,-1 0 10 16,-4 7-8-16,-3 0-4 16,-8 0-1-16,-4 12-33 15,-11 6 31-15,-7 6-22 16,0 5 27-16,-4 0-4 15,-15 2 9-15,-4 0 0 0,2 1-5 16,2-5 8 0,2-1 19-16,9-6-22 0,2-6 3 15,4-5 9-15,2-3-15 16,0-2-4-16,9-1 4 16,18-3-2-16,15 0 50 15,13-3-46-15,5-11-1 16,-4 0-6-16,-5 4-46 15,-14 5-67-15,-13 5-104 16,-17 0-200-16</inkml:trace>
  <inkml:trace contextRef="#ctx0" brushRef="#br0" timeOffset="57561.6322">5752 4514 666 0,'0'0'97'16,"0"0"-68"-16,0 0-3 16,0 0 13-16,0 0 10 15,0 0-22-15,-3 6-22 16,0 8 17-16,0 7-11 0,3 6 15 16,0 7 2-1,0 7-11-15,0 7 14 0,4 8-7 16,4 4-4-16,1 0 13 15,0-1-16-15,6-1-10 16,2-3 6-16,3-1-6 16,5-8-3-16,2-5-4 15,3-7 8-15,4-8-5 16,2-6-3-16,7-8 0 16,-1-7 18-16,4-5-16 15,0 0 25-15,1 0-20 16,-5-12-2-16,-8-1 6 15,2 1-4-15,-9 0-7 0,-7 3 0 16,-6 4 1 0,-5 2-3-16,-8 3 2 0,-1-1-15 15,0 1 12-15,0 0-54 16,0 0-19-16,0 0-33 16,0 0-53-16,0-4-55 15,0-6-223-15</inkml:trace>
  <inkml:trace contextRef="#ctx0" brushRef="#br0" timeOffset="57913.9494">6235 5084 547 0,'0'0'130'0,"0"0"-129"15,0 0 2-15,0 0 5 16,0 0-3-16,86-16 25 16,-50 16-7-16,2 13 2 15,-1 7-17-15,-7 3 4 16,0 1 15-16,-11 1 11 16,-1 1 13-16,-12 3-28 15,-6 2 14-15,0 1 41 16,-10 2-42-16,-13 4 16 15,-7 1 9-15,0-5-36 16,2-3 0-16,6-6-25 0,1-6 2 16,10-7-9-16,6-7-9 15,5-1-90-15,0-4-90 16,16 0-53-16,11-9-269 16</inkml:trace>
  <inkml:trace contextRef="#ctx0" brushRef="#br0" timeOffset="58589.539">6704 4989 786 0,'0'0'75'16,"0"0"-40"-16,0 0-35 0,0 0 15 15,0 0 28-15,0 0-33 16,86-38 6-16,-59 38-16 15,1 0 1-15,-3 15-1 16,-6 8 0-16,-5 10 0 16,-8 5 17-16,-6 3-17 15,0 3 22-15,-12-5-13 16,-8 0 3-16,2-8 33 16,-2-4-40-16,2-8-5 15,6-5 10-15,5-8-10 16,3-6-35-16,4-2-89 15,0-25-152-15</inkml:trace>
  <inkml:trace contextRef="#ctx0" brushRef="#br0" timeOffset="58882.3664">6969 4998 733 0,'0'0'83'0,"0"0"-63"16,0 0-14-16,0 0 18 15,0 0 23-15,0 0-24 16,-42 62 24-16,42-35-25 0,0 2-8 16,0 0 4-1,0-3-5-15,8-3-7 0,2-6 4 16,6-4-4-16,0-5 8 15,10-7-14-15,4-1 0 16,8 0 0-16,3-17-49 16,-2-3-126-16,-3-5-171 15</inkml:trace>
  <inkml:trace contextRef="#ctx0" brushRef="#br0" timeOffset="59885.1722">7376 4889 486 0,'0'0'136'0,"0"0"-114"16,0 0 51-16,0 0 6 0,0 0-50 16,0 0 20-16,0-8 7 15,0 8-25-15,0 0 16 16,0 0-47-16,0 0 9 16,0 0-9-16,0 0-1 15,-1 6 1-15,-5 9 0 16,-2 5 6-16,1 3-8 15,1 3 2-15,0-1 0 16,6-1-1-16,0-4 0 16,0-4-1-16,6-6 2 0,5-5 0 15,9-5 8 1,3 0-8-16,8-5 0 16,6-15-3-16,-1-3-39 15,-3 0 35-15,-10-1-7 0,-7 5 12 16,-9 2-7-16,-7 5 9 15,0 4 0-15,0 4 24 16,0 2 6-16,-3 2-4 16,-3 0-26-16,0 0 0 15,0 18-8-15,-1 7 1 16,4 9 7-16,-1 4-2 16,3 8 13-16,-2 0-11 15,-3 0 0-15,-1 0 0 16,-5-2 25-16,-2-7-23 15,-2-4 4-15,-1-5 2 16,0-8-4-16,2-6 3 16,1-6-7-16,5-5 3 0,2-3-14 15,0 0 10-15,4-13-12 16,3-4-6-16,0-3 17 16,7 1-6-16,9 1 2 15,4 1 6-15,-1 1 2 16,2 3 1-16,1 3-3 15,1-1 10-15,-1 3-9 16,2 2 1-16,0-1-2 16,6-2-107-16,-1-2-52 15,-2-6-423-15</inkml:trace>
  <inkml:trace contextRef="#ctx0" brushRef="#br0" timeOffset="60425.9904">7797 4919 314 0,'0'0'385'0,"0"0"-361"15,0 0-15-15,0 0-9 16,0 0 16-16,0 0-10 0,21-16 4 16,-11 16 6-16,0 0-1 15,1 0 10-15,4 0 14 16,-2-3 7-16,5 2-16 16,6-3-12-16,3 0 14 15,3-3-32-15,-2 3 0 16,-3-1 1-16,-2 5 2 15,-7 0-6-15,-4 0-3 16,-3 9 6-16,-7 10-8 16,-2 6 8-16,-2 1 0 15,-16 6 17-15,-1-3-16 16,-2 2 13-16,3-2-9 0,5 0-2 16,2-5 10-1,2-7-13-15,6-4 0 0,3-5 5 16,0-4-3-16,0-3 14 15,0-1-2-15,9 0 6 16,12-1 68-16,11-15-29 16,6-2-23-16,-3-3-28 15,0 1 7-15,-5 3-23 16,-8 6 8-16,-5 4-73 16,-9 6-22-16,-8 1-219 15</inkml:trace>
  <inkml:trace contextRef="#ctx0" brushRef="#br0" timeOffset="65443.5058">7425 5752 588 0,'0'0'57'15,"0"0"-1"-15,0 0-43 16,0 0-2-16,0 0 42 16,0 0-40-16,0 0 24 15,-16 33-37-15,10-7 0 16,2 5 42-16,4 4-20 15,0 2-3-15,0 3 20 0,0 1-23 16,0 0 22-16,0-4-26 16,13-4-11-16,-1-2 41 15,6-6-42-15,1-4 6 16,8-4-2-16,4-5-2 16,14-7-2-16,6-5-84 15,6 0-60-15,-4-5-124 16</inkml:trace>
  <inkml:trace contextRef="#ctx0" brushRef="#br0" timeOffset="65705.2198">7928 6472 318 0,'0'0'0'0,"0"0"-29"15,0 0-13-15,0 0 42 16,42 74 81-16,-31-67 12 16,5 0 22-16,-2 0-51 15,3-1-18-15,1 0-25 16,-2 2-9-16,2-3-5 16,3 0-7-16,3-1 4 15,3-1 13-15,6-3-17 16,6 0-35-16,2 0-92 15</inkml:trace>
  <inkml:trace contextRef="#ctx0" brushRef="#br0" timeOffset="66096.3925">8414 7123 699 0,'0'0'114'15,"0"0"-114"-15,0 0 14 16,0 0-12-16,0 0 15 16,0 0 12-16,18 54 23 15,-2-39-37-15,-1 0-10 16,6 2 10-16,2-3 3 16,-1 2-12-16,5-5-6 15,-2-1-12-15,2-6-4 16,-1-1-56-16,6-3-19 15,1 0-76-15,-3-3-355 16</inkml:trace>
  <inkml:trace contextRef="#ctx0" brushRef="#br0" timeOffset="66427.9013">8820 7758 531 0,'0'0'5'16,"0"0"40"-16,0 0 37 15,0 0-8-15,0 0-35 0,0 0 24 16,35 62 3-16,-19-51-50 15,-2 1 35-15,4 1-22 16,-1-2-22-16,2 0 14 16,2 1-21-16,0-2 0 15,6 1-4-15,3 0-26 16,3-1 15-16,8 0-92 16,1-5-37-16,-1-5-197 15</inkml:trace>
  <inkml:trace contextRef="#ctx0" brushRef="#br0" timeOffset="66713.1331">9305 8626 513 0,'0'0'67'0,"0"0"-5"16,0 0-26-16,0 0 30 15,0 0-26-15,0 0 24 0,55 17-24 16,-30-17-29-16,3-1 9 16,2-6-20-16,2 2-1 15,-1 2-14-15,0 2-116 16,-4 1-7-16,-4 0-340 15</inkml:trace>
  <inkml:trace contextRef="#ctx0" brushRef="#br0" timeOffset="69776.5983">3025 3141 222 0,'0'0'57'0,"0"0"-17"16,0 0-20-16,0 0 69 15,0 0-77-15,0 0 16 16,0 0-22-16,-37 22 42 16,35-20-18-16,2-1-23 15,-1 4-10-15,-2 2 3 0,0 0 0 16,-3 7 26 0,0 0-9-16,1 4-8 0,-2 3-6 15,1 4 0-15,-2 3 26 16,3 0-29-16,0 0 0 15,1 0 10-15,4 0-10 16,0 1 0-16,0-2-8 16,0 3 20-16,5 4-12 15,2 0 0-15,0 4 0 16,2 2 10-16,-2-2-3 16,4-1-7-16,2-2 12 15,-2 0-8-15,2 1 9 0,-1-3-13 16,2 3 8-1,-1 0-8-15,2 4 0 16,0 1 0-16,-3 0 3 0,3 0 12 16,-2 1-15-16,1 1 0 15,-1 3 0-15,2 2 2 16,-3 0-2-16,0 4 0 16,4-1 0-16,-2 1 7 15,2 1-11-15,-1-2 4 16,1 3 0-16,2 3 0 15,2 2 0-15,2 1 0 16,2 1-7-16,1-2 17 16,2 2-10-16,0 0 0 15,1 1 0-15,-1 2 7 16,0-4-7-16,-2-2-4 0,-2 3 4 16,4-5 5-1,-2-1 7-15,0 1-12 0,-2-2 3 16,3 3-6-16,-2 1 3 15,-4 7 0-15,4 8 11 16,-9 4 0-16,-1 3-3 16,-7 3-8-16,-7-4 6 15,0 5 12-15,0 2-16 16,-7-1-2-16,-12 1 0 16,1-3 0-16,2-3 32 0,2-3-32 15,4-2 0 1,4-3 2-16,0 3-2 0,6-4 0 15,0-4-7-15,0-5 17 16,19-12-10-16,5-4 0 16,8-4-10-16,3-5-6 15,6-2 18-15,2-2-2 16,3-4 0-16,-1-1-7 16,9-1 7-16,2-3 0 15,4-1 2-15,3-4-15 16,7 1 13-16,0-4 0 15,1 0-2-15,1-2 4 16,2 1-2-16,0-1 0 16,0-2 2-16,-4 2-10 15,-4 1 8-15,-3 1 0 16,-2 0 1-16,-3 1 2 16,-3 0 0-16,-1-1-3 0,-6-2 0 15,1 0-17-15,-6 0 17 16,2-3 0-16,-2-1-3 15,0 0 5-15,2-1-5 16,-2 4 3-16,-1-2-16 16,0 2 12-16,4 3-41 15,-2 3-12-15,3-1-17 16,-8 2-105-16</inkml:trace>
  <inkml:trace contextRef="#ctx0" brushRef="#br0" timeOffset="72231.0573">9642 9275 631 0,'0'0'109'16,"0"0"-72"-16,0 0-8 16,0 0-18-16,0 0-4 15,0 0 42-15,0 0-47 16,79-48 24-16,-17 27 27 15,12-1-50-15,8 2 11 16,4 3-14-16,9 2 0 16,3 2 7-16,3 3-6 15,3 0-1-15,-2 0 0 0,-1 1 6 16,-7 1-4 0,-9-1-2-16,-7 4 3 0,-9 0-3 15,-8-2 0-15,-9 3 0 16,-9 1-4-16,-7 0-1 15,-11 1 2-15,-5 0 3 16,-8 2 0-16,-5 0 3 16,-4 0-3-16,-2 0-4 15,-1 0 0-15,0 0 8 16,0 0 1-16,0 0-3 16,0 0 3-16,0 0-1 15,0 0-2-15,0 7-2 16,0 10 0-16,9 7 7 15,2 11-7-15,4 10 0 0,0 13 1 16,0 5 18-16,-3 2-13 16,-1 3-6-16,0-8 20 15,-3-2-11-15,0-6 27 16,0-9-30-16,-4-7 1 16,1-10 0-16,-1-11-7 15,-2-7 0-15,-1-5-2 16,-1-3 0-16,0 0-4 15,0-4-14-15,-19-16-82 16,-13-8-194-16</inkml:trace>
  <inkml:trace contextRef="#ctx0" brushRef="#br0" timeOffset="73551.2963">9751 9377 493 0,'0'0'16'0,"0"0"97"15,0 0-84-15,0 0 7 16,0 0 60-16,0 0-53 16,-18-30 2-16,16 29-25 15,1-1 19-15,1 2-16 0,-2-3 52 16,-1 1-75 0,-3-4 0-16,-5-1-11 0,-3 0-29 15,-7 1-20-15,-1 0-28 16,1 2-16-16,2 3 97 15,3 1-36-15,5 0 24 16,3 0-52-16,2 0 54 16,3 0 1-16,0 5 12 15,-1 2 4-15,4 5 45 16,0 1-28-16,0 1 9 16,0 2 19-16,6 1-17 15,1 3 18-15,1 5-14 16,1 0 16-16,1 5 9 15,2 2-40-15,3 9 12 0,-2 4 6 16,4 4-15-16,-1 7 6 16,3-2-26-16,1 1 7 15,-2-1 4-15,0-4-11 16,-5 1 0-16,-2-3 3 16,-1-2 3-16,-4-3 10 15,-3-4-16-15,2-5 0 16,-5-1 14-16,2-1-14 15,0-5 0-15,-2-3-2 16,2-5 4-16,-2-7-2 16,0-4 0-16,1-6 0 15,1-2 8-15,0 0 1 16,0 0-9-16,2 0 23 0,8-12-10 16,11-11 1-1,14-7-14-15,15 1 0 0,15 1-1 16,9 3 1-16,0 1 0 15,6 4-3-15,-1 3 7 16,3 3-4-16,2 3 0 16,2 2 1-16,-3 1-1 15,-5 4 0-15,-3-1 0 16,-4-1 4-16,-3-1-3 16,-5-4 11-16,2 2-12 15,-1-2 0-15,2-2 15 16,3 3-15-16,-5-1 0 0,-7 2 0 15,-14 4 11 1,-15 1-17-16,-14 2 6 0,-11 2 0 16,-5 0 5-16,0 0 1 15,0 0 4-15,0-1 17 16,0-1 5-16,-2-3 9 16,-4-1-41-16,-1-2 0 15,1 0 7-15,2 2-7 16,2-5-4-16,-3 2 4 15,1-4 0-15,-1-4 0 16,0-4-10-16,-1-3 9 16,-3-3-20-16,-2-4 21 15,-2 0 0-15,-2-1-1 16,-5-2 9-16,0 0-16 16,-3 2 7-16,-1-1 1 0,2 3-1 15,1 6 1-15,3 2 0 16,2-1 2-16,2 2-1 15,3 1 3-15,0 0-4 16,5 2-5-16,0 4-9 16,3 7 7-16,1 2 1 15,2 5-7-15,0 0-44 16,0 0-48-16,6 11-118 16,11 9 84-16,1 2-54 15</inkml:trace>
  <inkml:trace contextRef="#ctx0" brushRef="#br0" timeOffset="74516.1076">12042 9221 213 0,'0'0'512'16,"0"0"-434"-16,0 0-46 16,0 0-13-16,0 0-13 15,0 0 5-15,0 0 2 16,-65 57-9-16,33-25 50 16,0 2-19-16,0 0-23 15,-2-4-4-15,3 0 3 16,3-8-11-16,3-3 0 15,6-3 6-15,5-5-7 16,5-3 1-16,4-4-12 16,4-4-16-16,1 0-42 15,-1 0-2-15,1-10-128 16</inkml:trace>
  <inkml:trace contextRef="#ctx0" brushRef="#br0" timeOffset="74870.232">11812 9123 658 0,'0'0'91'0,"0"0"-27"16,0 0 13-16,0 0-42 16,0 0-12-16,0 0-23 15,-10-6 0-15,-4 33 0 16,-8 13 10-16,-2 1-10 0,-3 7 34 15,3-4-32-15,2-1 6 16,3-4 5-16,3-3-12 16,7-4 5-16,5-4-6 15,4-5 2-15,0-4 6 16,4-5-8-16,17-4 0 16,11-4 20-16,15-6 4 15,16 0 14-15,12-17-38 16,5-4 9-16,-2 0-5 15,-11 4-4-15,-11 7-47 16,-18 7-83-16,-20 3-91 16,-18 0-335-16</inkml:trace>
  <inkml:trace contextRef="#ctx0" brushRef="#br0" timeOffset="76010.3345">7239 9925 744 0,'0'0'84'0,"0"0"-55"0,0 0-13 15,0 0-32 1,0 0 7-16,0 0 9 0,19 75 49 16,-8-32-33-16,-1 4 37 15,0 5-15-15,-5-4-26 16,3-2 38-16,-4-7-42 16,1-3-7-16,-4-7 17 15,1-8-18-15,-1-8 0 16,-1-6 10-16,0-7-4 15,0 0 8-15,0 0 1 16,0-15 30-16,0-12 0 16,-4-10-45-16,-10-4 0 15,2-4-4-15,-4-2 6 16,5 3-14-16,1 0 4 0,7 6-1 16,3 4-8-16,0 5 10 15,3 2-11-15,13 5 18 16,2 3-20-16,6 5 19 15,-1 4-13-15,5 3 14 16,-3 7-21-16,-2 0 19 16,-1 0-16-16,-4 16 15 15,-8 4-12-15,-2-1 10 16,-8 6 2-16,0 0 3 16,-5 3-6-16,-17-2 9 15,2-1-3-15,-2-3 16 16,7-6-10-16,5-6-7 15,7-5 1-15,3-3 0 0,0-2-2 16,0 0 2-16,0 0-11 16,14 0 7-16,8 3 8 15,3 4 0-15,2 3-4 16,-4 4 0-16,-4 5-17 16,-8 1 17-16,-5 6 0 15,-6 3-2-15,0-2 17 16,-9 2-21-16,-8-3 6 15,-3-4 0-15,2-2 13 16,2-8-13-16,4-5-4 16,3-5 4-16,0-2-95 15,5-19-125-15</inkml:trace>
  <inkml:trace contextRef="#ctx0" brushRef="#br0" timeOffset="76977.2905">7686 10226 489 0,'0'0'319'0,"0"0"-250"16,0 0 22-16,0 0-26 16,0 0-12-16,0 0-1 15,-74 22-47-15,74-13-5 16,16 6-14-16,9 7 14 0,8-2 34 15,2-3-33-15,-1-5 1 16,-4-5 9-16,-6-5-7 16,-5-2 12-16,-3 0-16 15,-3-9 1-15,-2-9 43 16,-3-3-42-16,-3-3 1 16,-5-3-6-16,0 3-21 15,0 2 11-15,-8 8-12 16,0 6 13-16,3 4-2 15,2 4 14-15,-3 0-29 16,4 0 15-16,-3 5-32 16,2 8 34-16,2 1 4 15,1-3-2-15,0 1 3 0,0-5 4 16,7-4 3-16,4-3-5 16,7 0 12-16,1-5-3 15,5-14 35-15,0-7-32 16,1-2 11-16,-4-1-18 15,-3 0 0-15,-3 3 6 16,-6 2-4-16,-3 9-2 16,-2 7 11-16,-4 4-7 15,0 4 45-15,0 0-42 16,0 0-3-16,2 0-8 16,4 4-4-16,3 13-2 15,1 8 8-15,2 3 4 16,2 2 0-16,-7-2-2 15,2 0 0-15,-7-8 0 0,-2-1 0 16,0-3 0-16,0-7-4 16,0-1-4-16,-1-5 5 15,-3-3-22-15,-2 0-1 16,0 0 21-16,2-15-38 16,2-1 0-16,2 1-1 15,0-1-2-15,12 3 33 16,7 1 1-16,-1 0 12 15,-1 2-9-15,2 0 9 16,-2 4 0-16,3-2 18 16,2 0-14-16,0-1 34 15,3-3-18-15,2-5-10 16,-3 0 26-16,-4-4-34 16,-4 1 11-16,-7 0 2 15,-2 1 38-15,-3 4-22 0,-2 0-31 16,-2 3 2-16,0 4-2 15,0 5 0-15,0 3-4 16,0 0 3-16,0 0-63 16,0 17 17-16,-6 9 44 15,-4 6 3-15,2 2 2 16,5-1-2-16,3-2 0 16,0-6-1-16,6-3 4 15,9-7-11-15,5-7 8 16,9-5 0-16,6-3-8 0,5 0 8 15,-6-14-151 1,-1 0-180-16</inkml:trace>
  <inkml:trace contextRef="#ctx0" brushRef="#br0" timeOffset="78235.9935">7309 10826 710 0,'0'0'101'0,"0"0"-42"16,0 0-24-16,0 0 53 16,0 0 45-16,0 0-76 15,0-16-36-15,-3 16-6 16,-11 9-9-16,-5 14-10 16,-6 6 4-16,5 6 0 15,4 2 10-15,7-1-10 16,9 2 0-16,0-7 0 15,0-1 1-15,21-3-3 16,6-9 2-16,7-5 0 16,8-10-6-16,6-3 9 15,4-10-3-15,0-9 0 16,-4-3-3-16,-16 4-11 16,-9 7 13-16,-13 5 1 15,-10 3-4-15,0 3 5 0,-4 0-2 16,-16 1-12-16,-6 15 1 15,-1 2 12-15,3 4 0 16,7-2 0-16,7-1-5 16,5-3 5-16,5-4 0 15,0-4-3-15,0-3-11 16,5-2 13-16,10-3-9 16,6 0 10-16,6-8 20 15,0-9-20-15,-3 0-2 16,-4 1-2-16,-8 1-13 0,-7 2 2 15,-5 2-21-15,0 3 2 16,-3 3 6-16,-11 1-55 16,0 4 21-16,0 0 59 15,2 0-2-15,8 0-5 16,-1 0 10-16,4 0 0 16,-1 4-4-16,2 3 4 15,0 3 0-15,0-2 0 16,11 2 1-16,2-2 14 15,11-4-15-15,0-2 16 16,4-2 29-16,4 0-44 16,-1-10 17-16,-1-4 8 15,-3-3 2-15,-5 0 3 0,-6-1-14 16,1-3 0 0,-3-5 29-16,-2-2-45 0,1-4-1 15,-3-5 5-15,-1 1-5 16,-2 2 4-16,-2 2-4 15,2 8 0-15,-4 8 4 16,-1 6-4-16,-2 5 0 16,0 5 21-16,0 0-17 15,0 0-4-15,0 0-4 16,0 10-7-16,-8 8-5 16,1 7 15-16,-4 3 1 15,2 2-6-15,-1 0 17 0,1 2-14 16,4-2 3-1,1-4 0-15,2-4-5 0,2-2 5 16,0-3 0-16,0-1-2 16,11-5 11-16,10-2-9 15,0-4 0-15,7-3 0 16,4-2 29-16,3 0-28 16,1-9 8-16,-3-5 10 15,-6 1-16-15,-2-4 5 16,-7 2-8-16,-2 1-21 15,-5-2-3-15,-7 3-94 16,-4-1-70-16,0 3-172 16</inkml:trace>
  <inkml:trace contextRef="#ctx0" brushRef="#br0" timeOffset="79763.5929">8006 10810 588 0,'0'0'122'0,"0"0"-109"15,0 0 16-15,0 0 22 16,-81-11 57-16,62 11-61 15,4 6-10-15,1 8 1 16,4 6-37-16,0 4 5 16,2 4-6-16,8 1 5 15,0 3 28-15,0-3-26 0,8 1 4 16,6-4-2-16,6-3-1 16,0-7-9-16,1-7 1 15,2-6 0-15,-2-3 10 16,4-10 2-16,0-14 25 15,-2-9-11-15,-4-7-23 16,-7-2 5-16,-3-4-8 16,-6 0 2-16,-3 1-2 15,0 3 0-15,0 5 0 16,0 6 0-16,0 8 0 16,0 6 0-16,0 5 0 15,0 7 1-15,0 1-3 0,0 4 2 16,0 0 0-1,0 0-2-15,0 0 2 0,0 0 0 16,0 0-3-16,0 1-20 16,0 15 19-16,0 10 4 15,3 7 0-15,3 7-7 16,1 3 12-16,-1 0-5 16,2-4 7-16,2-6 0 15,2-10 4-15,3-5-11 16,3-9 0-16,3-7 9 15,5-2-8-15,2-5 8 16,9-17 1-16,-3-2-5 16,-6 0 8-16,-6 2-13 15,-5 4 0-15,-6 3 6 16,-5 4-6-16,-2 5 0 0,-2 3 1 16,-2 3 9-16,0 0-10 15,0 0 0-15,0 0-9 16,0 0 9-16,0 0-12 15,0 10-1-15,0 5 12 16,0 0 2-16,0 1-6 16,0-4 5-16,4 1 0 15,8-2-10-15,1-2 10 16,4-6-12-16,1-3 9 16,0 0 6-16,6-1 7 15,-2-15-10-15,1-5 1 16,-1-1 4-16,-4-3-5 0,-2-2 0 15,-2 2-2-15,-1 0 11 16,-4 6-4-16,-2 7-5 16,-2 2-3-16,-2 3 3 15,-2 2 0-15,-1 3-7 16,0 2-1-16,0 0 16 16,0 0-9-16,0 0 1 15,0 0-5-15,0 0-6 16,0 0-18-16,-3 10 15 15,-7 4 11-15,-3 3 5 16,-1 4-5-16,-2-1 3 16,4 3 0-16,-3-3-9 15,7 0 13-15,4-4-4 0,1-2 0 16,3-1-8-16,0-2 8 16,4 2 0-16,11-2-2 15,0-2-10-15,3 1 12 16,-3-4 0-16,0-2-3 15,-2-4 13-15,2 0-9 16,-3 0-1-16,3-2 0 16,3-11 16-16,1-4-10 15,1-6 8-15,4-1-12 16,-1-4-1-16,4 3 6 16,-5 4-7-16,-2 6 0 15,-8 5-8-15,-9 6 9 0,-3 4-1 16,0 0 4-1,0 0 4-15,0 0-11 0,0 0 3 16,0 0-15-16,0 3-2 16,-7 6 16-16,-2 8 1 15,-2-3 0-15,-1 6-5 16,2-1 4-16,2 0 1 16,0 1 0-16,8-4-2 15,0-3 2-15,0-4-9 16,0-4 0-16,8-2-24 15,4-3 25-15,3 0-2 16,1-3-13-16,-1-11-12 16,-1-6-89-16,-3-5-18 15,-4-5-138-15</inkml:trace>
  <inkml:trace contextRef="#ctx0" brushRef="#br0" timeOffset="81410.2034">8604 10864 482 0,'0'0'133'15,"0"0"-93"-15,0 0 4 16,0 0 37-16,0 0-9 16,0 0-19-16,-5-88-2 15,5 59-20-15,0 0-11 16,0-3 35-16,0-3-38 0,2-4-16 15,1 2 7 1,3 1 9-16,-3 8 7 0,0 9-7 16,-2 8 1-16,-1 8 27 15,0 3-40-15,0 0 0 16,0 0-10-16,0 0 5 16,0 0-3-16,0 12-4 15,0 12-4-15,0 10 7 16,0 3 4-16,0 6 0 15,0 0 0-15,2-4 8 16,3-2-6-16,4-1-2 16,4-6 0-16,3-7-3 15,2-4 3-15,9-9 0 0,7-8 15 16,8-2-15 0,4-12 14-16,2-9-14 0,-8-3 4 15,-7 0-7-15,-11 6 3 16,-9 4 0-16,-5 7 10 15,-7 4-10-15,-1 2 20 16,0 1-18-16,0 0 0 16,0 0 6-16,-10 0-8 15,-6 13 0-15,-5 5 1 16,3 4 0-16,0 1-1 16,7 1-6-16,4-2 6 15,7-2-4-15,0-4 2 16,3-3 1-16,9 1 0 15,5-7 2-15,5-3 1 0,3-4-2 16,-1 0 0-16,1 0 9 16,-5-11-9-16,-5 1 0 15,-6-2 11-15,-3 3-11 16,-3-3 8-16,-3 0-8 16,0 2-3-16,0-3-10 15,-6 2 8-15,-6 2-24 16,5 1 17-16,-1 3-10 15,0 4-14-15,1 1 13 16,-4 0-23-16,-1 8 6 16,0 11 6-16,2 1 34 15,3 2-2-15,2-1 2 16,4-2-6-16,1-4 3 0,0-2-3 16,9-6 5-1,7-5-1-15,1-2 2 0,2 0 17 16,0-1-17-16,-2-7 0 15,-1-2 0-15,-4 5 14 16,-3 0-16-16,3 2 2 16,0 3 0-16,7 0-11 15,6 0 11-15,3 0-28 16,0 0-100-16,9 0-173 16</inkml:trace>
  <inkml:trace contextRef="#ctx0" brushRef="#br0" timeOffset="83396.1275">12301 9832 762 0,'0'0'65'16,"0"0"-49"-16,0 0-16 16,0 0 19-16,81-69 22 15,-54 41 29-15,3-5-16 16,-1 1-29-16,0-4-10 15,-1 0-12-15,-6 2 26 16,-2-2-22-16,-4 0-7 16,-5 4 19-16,-5 5-19 15,-6 5 0-15,0 10 10 0,0 7 0 16,0 3 25-16,0 2-35 16,0 0-11-16,-9 2 5 15,-3 23-3-15,-6 6 9 16,1 8 1-16,6 0 1 15,5-2-4-15,6 0-4 16,0-3 6-16,0-2 4 16,6-6-4-16,8-4 1 15,5-6-1-15,6-3 2 16,8-5 0-16,3-1-2 16,3-7 0-16,0 0 14 15,-7 0-10-15,-4 0-4 0,-6-11 9 16,-4-2-5-16,2-2 6 15,-8-2-10-15,7-2 0 16,-3-3-5-16,-1 2 5 16,3 1-62-16,-5 7-46 15,-3 4-105-15,-10 5-148 16</inkml:trace>
  <inkml:trace contextRef="#ctx0" brushRef="#br0" timeOffset="83602.0273">12419 9595 609 0,'0'0'0'15,"0"0"-58"-15,0 0-63 16</inkml:trace>
  <inkml:trace contextRef="#ctx0" brushRef="#br0" timeOffset="85099.7618">12850 9766 772 0,'0'0'88'16,"0"0"-85"-16,0 0 44 15,0 0 85-15,0 0-70 0,0 0-30 16,20-23-30-16,2 6 3 16,3-5-1-16,-1 0-2 15,0-1-2-15,-8 0 0 16,-2 5 7-16,-8 5-2 15,-3 5-5-15,-3 4 0 16,0 4-8-16,0 0-2 16,0 0-16-16,0 0 14 15,0 0-23-15,0 2 24 16,-5 8 0-16,-5 3 11 16,1 4-4-16,0 1 5 15,-1 0-1-15,2 2 0 0,2-1 8 16,3-3-4-1,3 1-4-15,0-3 7 0,0 1-3 16,7-1-3-16,8 0 3 16,2-3-4-16,1-1 12 15,-2-3-10-15,1-3 8 16,-2-1 5-16,-2-3 13 16,-2 0-26-16,2 0 18 15,0-5 23-15,5-8-36 16,-1-4 12-16,0 0-19 15,-4 0 1-15,0 1-1 16,-4 4 1-16,-3 0-1 16,0-2 0-16,1 3 2 15,4-1-8-15,1-3 6 16,2 1-31-16,3 0 28 0,2 4-12 16,-1 1 4-1,3 4 10-15,-3 4-17 0,-4 1 14 16,-3 0 4-16,-3 0-31 15,-5 8 31-15,-2 4-4 16,-1 4-2-16,0 0 3 16,0 1 6-16,0 0-2 15,-3-3-1-15,2 0 8 16,1-2-2-16,0 1-6 16,0-4 0-16,4 4-6 15,6-4 12-15,3 0-5 16,-1-3-1-16,4-4 9 0,2-2-7 15,1 0-2-15,2-4 0 16,-3-11-7-16,-2 0 13 16,-4-2-6-16,-2-2 2 15,-2 0 7-15,-3 2-12 16,-2 4 3-16,4 1 0 16,-1 3-11-16,2-2 25 15,5 5-28-15,2-2 14 16,0 4 0-16,2 1-6 15,-1 3 4-15,-2 0-16 16,2 4 17-16,-6 12 1 16,2 2-5-16,-5 7-1 15,-4-1 6-15,-3-1 13 16,0 0-7-16,0-3 2 0,-3-3-4 16,-4-6 2-16,1-6-1 15,3-2-4-15,3-3 0 16,0 0-2-16,0-8-3 15,0-12-74-15,15-1-53 16,7 2 51-16,3 2 60 16,-2 8-15-16,1 2 35 15,-3 2 6-15,-5 4-6 16,1 1 0-16,-4 0 21 16,3 0 6-16,-2 0-1 15,1 3 11-15,-2 0-34 0,2-1 25 16,0-2-4-1,0 0-11-15,0 0 20 0,1-8-28 16,2-6 4-16,3-1-9 16,0-3 0-16,-6 3-5 15,-3-2-5-15,-5 2 4 16,-4 3 1-16,-3 5-3 16,0 3 8-16,0 3 0 15,0 1 1-15,-10 0-17 16,-5 7 8-16,1 10 8 15,0 2-10-15,0 3 13 16,1 3-3-16,2-3 4 16,5-1 8-16,5-2 1 15,1-5-13-15,0-3 0 16,9-3 7-16,8-4-2 16,5-4 18-16,1 0 21 0,4 0-35 15,-3-3 16-15,-4-9-25 16,-3-2-5-16,-5-3-16 15,-3-5-154-15,-9-3-217 16</inkml:trace>
  <inkml:trace contextRef="#ctx0" brushRef="#br0" timeOffset="85276.4396">13975 9461 903 0,'0'0'104'0,"0"0"-76"16,0 0-28-16,0 0-5 15,0 0-113-15,0 0-105 16</inkml:trace>
  <inkml:trace contextRef="#ctx0" brushRef="#br0" timeOffset="86254.132">14182 9878 884 0,'0'0'122'0,"0"0"-95"16,0 0-19-16,0 0 73 15,33-74-69-15,-15 50-11 16,4 1 17-16,-5-1-7 16,-3 7-11-16,0 5 22 15,-5 4-21-15,2 2 10 16,3 3-11-16,3 3 0 16,4 0-2-16,2 3 2 15,-3 14-2-15,-4 7 0 16,-4 2 4-16,-7 0 7 15,-5-1-7-15,0-3-1 16,0-8 23-16,-6-2-24 0,1-7 0 16,5-2 0-16,0-3-28 15,0 0-7-15,9-3-11 16,11-9-16-16,5 2 27 16,-1 3-7-16,-3 2 14 15,0 0 24-15,-1 1 8 16,0-3 10-16,0 2 7 15,1-1-20-15,-5 0 35 16,-3 1-36-16,-4-1 0 16,-5 3 5-16,-4 0-2 15,0 3 14-15,0 0-17 16,-10 0 2-16,-11 5-13 0,-3 10 10 16,2 5 1-16,1 2 27 15,6 3 2-15,8-1 10 16,4-5-38-16,3-2 4 15,3-5 15-15,16-1-20 16,2-8 0-16,6-3 9 16,1 0-2-16,-3-8-5 15,-1-9-2-15,-9 0-15 16,-3-2-3-16,-7 1-26 16,-5 1-1-16,0 2 5 15,-5 6-15-15,-10 4 53 16,-1 5-17-16,1 0 1 15,3 2 2-15,4 7 19 16,3 2-3-16,5 3 29 0,0-3-9 16,0-2 14-16,13-2-21 15,5-6 12-15,7-1 40 16,10-1-25-16,6-18-13 16,0-6 9-16,-1-4-32 15,-6-6 22-15,-4-2-6 16,-4-5-2-16,-4-3 23 15,-5-1-38-15,-3-3 22 16,-6 2-9-16,-3 7-11 16,-3 9 10-16,-2 13-14 15,0 11 1-15,0 5 22 0,0 2-24 16,-6 10-24 0,-6 17 13-16,-3 9 11 0,3 10-7 15,5 4 7-15,5 1 0 16,2-2 3-16,0-8-3 15,0-4-11-15,0-11-18 16,8-5-61-16,1-7-39 16,-5-8-85-16,-4-6-173 15</inkml:trace>
  <inkml:trace contextRef="#ctx0" brushRef="#br0" timeOffset="86382.1562">14900 9715 692 0,'0'0'211'0,"0"0"-142"0,0 0-63 16,0 0-6-16,0 0-9 16,0 0-146-16,46-21-181 15</inkml:trace>
  <inkml:trace contextRef="#ctx0" brushRef="#br0" timeOffset="87334.2895">15018 9842 860 0,'0'0'77'16,"0"0"-57"-16,0 0 136 16,0 0-21-16,0 0-34 15,0 0-67-15,64 2 18 16,-21-8 7-16,-1-7-42 0,-6 1-3 16,-9-1-14-1,-7-1 0-15,-8 2 12 0,-2-2-12 16,-4 0 2-16,-4-3 2 15,-2 3-2-15,0 1-4 16,0 7-12-16,0 1-10 16,-3 5 14-16,0 0 3 15,0 0-26-15,-3 0 17 16,1 0-12-16,1 10 23 16,1 4 1-16,2 2-4 15,1 2 5-15,0-2 3 16,0-1-4-16,8-2-3 0,9-3 7 15,3-5 0 1,2-3 0-16,3-2 7 0,5 0-12 16,1-11 5-16,2-9 0 15,2-2-3-15,-1 1 2 16,-1 1-13-16,-8 6 11 16,-9 9-8-16,-10 2 5 15,-6 3-18-15,0 0 2 16,-10 13 16-16,-8 6 2 15,-3 5 4-15,4 2 4 16,6-3 3-16,5-4-2 16,3-2-5-16,3-8 0 0,0-1-1 15,9-4 4-15,10-4-3 16,6 0 0-16,4 0 14 16,1-7-22-16,-5-3 8 15,-5 1-17-15,-6-2 11 16,-6 3 6-16,-2 1 0 15,-5-1-2-15,-1 1 6 16,0-3 9-16,0 0-13 16,-3 3 8-16,-1 2 2 15,1 5-10-15,1 0 3 16,1 0-9-16,-2 0-11 16,-2 0 17-16,0 5 0 15,2-1 8-15,3-1-14 0,0 0 6 16,0-3 0-16,0 0-2 15,0 0 1-15,0 0 1 16,0 0 0-16,0 0 2 16,0 5-11-16,0 4 5 15,0 9 4-15,0 6 0 16,-2 4 5-16,-10 2-5 16,-6 3 0-16,-7-1 4 15,-2 2 10-15,-6 1-13 16,2-1 4-16,4 1-5 15,4-6 4-15,6-1-5 16,8-12 1-16,4-5 0 16,5-8-3-16,0-3 3 15,0 0 0-15,6 0 7 0,16-12-6 16,8-10 32-16,4-5-33 16,1 2-2-16,0 2-8 15,0 3-66-15,3 4-124 16,0 4-91-16,-8 4 18 15</inkml:trace>
  <inkml:trace contextRef="#ctx0" brushRef="#br0" timeOffset="89927.9813">16147 9716 785 0,'0'0'96'16,"0"0"18"-16,0 0-57 15,0 0 10-15,0 0 42 16,0 0-62-16,-35-17-19 16,20 17-18-16,-7 10 3 15,0 2-12-15,5 3 13 16,1 2-12-16,7 2 19 16,4 5-21-16,5-1 0 15,0 2 1-15,12-3 5 0,18-3-6 16,8-7 0-1,5-4 0-15,1-8-1 0,1 0 1 16,-4-7 0-16,-6-6-8 16,-9 2-4-16,-9 1 5 15,-10 5 0-15,-3 2 14 16,-4 3-8-16,0 0 1 16,0 0-2-16,-11 0-1 15,-6 2-14-15,-6 12 17 16,4 3-2-16,1 2 4 15,4 4-11-15,6-3 13 16,5 2-4-16,3-5 0 16,0-1 6-16,11-5-6 15,9-4 0-15,4-5 4 16,4-2-4-16,4 0 0 0,-3-10 0 16,-3-5 9-1,-7-1-9-15,-6-1-6 0,-6 0-1 16,-7 2-10-16,0 1 2 15,0 2 12-15,-10 2-18 16,-4 3 12-16,-1 3-8 16,0 3 10-16,4 1 4 15,4 0-15-15,2 0 9 16,0 0-12-16,2 6 5 16,1 5 11-16,2-1-5 15,0 3 3-15,0-2 6 16,5-3 1-16,9-4-12 0,5-2 10 15,4-2 2 1,3 0-1-16,-1-2 11 0,0-8-11 16,-5-3 1-16,1 2 0 15,1 1 2-15,-6 5-2 16,1 1 0-16,-2 4-2 16,4 0 8-16,-3 0-13 15,-2 13 2-15,-7 6 5 16,-4 1 10-16,-3 0-10 15,0 2 0-15,-4-3 5 16,-5-4-4-16,0-5-2 16,2-6-5-16,7-4-32 15,0 0-30-15,0 0-9 0,11-6 31 16,6-7 25-16,5 3 1 16,-1-2 20-16,6 2 0 15,-2 1-3-15,1-2 3 16,2 2 8-16,0-1-2 15,1 1 15-15,-6 2-2 16,0-2 1-16,-8 3-20 16,-4-1 0-16,-5 3 10 15,-2 1-6-15,-4 0 9 16,0 1 42-16,-5 0-52 16,-13 2-6-16,-2 0-2 15,-3 9 5-15,1 8-3 16,2 3 3-16,7 1 0 15,4 0 2-15,5-1 0 0,4-3 8 16,0 0-10-16,13-6 0 16,6-2 6-16,2-7-6 15,4-2 0-15,2 0 11 16,0-15-10-16,3-6 12 16,-2 1-13-16,-3-3 0 15,-5 0 20-15,-5-5-16 16,-6-1 28-16,-3-3 0 15,-1-7-31-15,0 1 5 16,-2-1-5-16,-1 2 4 16,1 6 13-16,-2 9-13 15,1 5 8-15,-1 6 16 16,-1 5-25-16,0 2 2 0,0 4-6 16,0 0-1-1,0 0-11-15,0 4-8 0,0 14-4 16,0 9 24-16,-4 6 2 15,-4 1-2-15,-1 3-2 16,3 1 2-16,2 0 3 16,2-4-3-16,2 0 0 15,0-5 1-15,0-1 6 16,2-6 2-16,10-5-9 16,4-4 0-16,4-8 8 15,4-3-1-15,2-2 9 16,4 0 6-16,0-7-3 0,1-7 1 15,1-1-20 1,-4 1 0-16,-3 4 1 0,-5-1-1 16,-10 3-3-16,-4 3-6 15,-1-1-33-15,-5 4 15 16,0 2 0-16,0 0-10 16,0 0 36-16,0 0-41 15,0 0 29-15,0 0 9 16,0 0 8-16,0 0 9 15,0 0 4-15,0 0 9 16,0 0 27-16,0 0-33 16,0 0-4-16,0 0 14 0,0 0-12 15,0 0 9-15,0 0-27 16,0 0 0-16,0 0-3 16,-2 5-7-16,-8 11 7 15,-2 1-1-15,3 3 8 16,4-3 1-16,5-4-5 15,0-4 0-15,0-4-12 16,0-4 8-16,8-1 3 16,11 0-1-16,2-3 4 15,-1-11 4-15,3-3-6 16,0-3 0-16,5-5 3 16,3-5-3-16,4-2 0 15,-4-3-4-15,-1-2 3 0,-2 0-1 16,-5 3 1-1,1 3 0-15,-5 6-10 0,-7 5 11 16,-2 6 0-16,-5 5 6 16,-5 2-5-16,0 5 12 15,0 2-2-15,0 0-3 16,0 0-11-16,0 0 3 16,0 12-14-16,-14 8 11 15,1 7 3-15,-5 2 0 16,4 1 0-16,3 1 0 15,5 0-6-15,4-2 6 16,2-5 0-16,0-5-2 16,13-3 2-16,4-4-4 15,4-6-1-15,4-3 10 16,5-3-8-16,2 0 3 16,6-6-27-16,-2-8-13 0,-3-3 17 15,-3-1 3-15,-11 1-33 16,-8 2 48-16,-8 6 2 15,-3 4 3-15,0 5 0 16,-2 0 30-16,-10 0-26 16,0 5 9-16,-2 7 7 15,6 2-18-15,5 1 24 16,1-2-26-16,2-5 8 16,0 0 4-16,3-3-11 15,7-1 1-15,4-1-2 16,1-1 0-16,7 1 8 0,5-1-8 15,4-2 0-15,5 1 4 16,-1 1-4-16,-4-2 1 16,-6 1-6-16,-10-1-22 15,-6 0 23-15,-4 0-6 16,-5 0 4-16,0 0-11 16,0 0 17-16,0 0-1 15,-8 0-13-15,-4 0 14 16,2 3-5-16,-2 5 5 15,3 1 0-15,0 3 7 16,3 0-5-16,3 0 3 16,3 3 11-16,0-3-11 0,0-2 7 15,21 3-12-15,9-7-16 16,11-3-27 0,0-3-29-16,-8-3-228 0,-8-11-128 15</inkml:trace>
  <inkml:trace contextRef="#ctx0" brushRef="#br0" timeOffset="92846.3369">11114 9024 230 0,'0'0'414'16,"0"0"-332"-16,0 0-31 16,0 0 24-16,0 0-20 15,0 0 10-15,0 0-10 16,-7-5-42-16,14-3 9 16,8-1-4-16,6-4-1 15,5-4 19-15,6-3-25 0,7-4 9 16,4-6 12-1,2-2-14-15,1-3 13 0,-4-2-14 16,-10 1-15-16,-6 0 25 16,-6-3-26-16,-4-1 2 15,-6-5 7-15,-2-5-9 16,-8 2-1-16,0 1 0 16,0-1 0-16,0 1 5 15,-3 3-5-15,-9 2 0 16,-6 2-6-16,3 5 6 15,-4 6-2-15,-1 2 1 16,-1 7-4-16,-3 0-2 16,1 3 7-16,-6 1 0 15,1 2-2-15,-3 3 2 16,1 0-5-16,0 2 5 16,6 1-3-16,5 4-7 0,3 1 10 15,3 1 0-15,6 2-1 16,-2 0-3-16,6 0 3 15,0 0-1-15,0 0 4 16,-2 0-5-16,1 0 3 16,-1 0-5-16,1 0 5 15,-1 3 3-15,1 0-2 16,3-2-2-16,1-1 4 16,0 0-4-16,0 0 1 15,0 0 0-15,0 0-10 16,0 0 10-16,0 0-7 0,0 0 1 15,0 0 6 1,0 0-7-16,0 0 7 0,0 0 0 16,0 0 10-16,0 0-9 15,0 0 0-15,0 0-1 16,0 0 12-16,0 0-20 16,0 0 8-16,0 0-80 15,0 0-3-15,0 0-52 16,0 0 25-16,0 5-14 15,1 0 16-15,1-5-86 0</inkml:trace>
  <inkml:trace contextRef="#ctx0" brushRef="#br0" timeOffset="93252.4904">11306 7807 688 0,'0'0'150'16,"0"0"-87"-16,0 0-4 15,0 0 33-15,0 0-40 16,0 0 1-16,-49-28-39 16,31 28-12-16,-7 0 5 15,-5 14-7-15,-3 7 0 0,0 1-3 16,4 6 13-16,2-5-9 15,6 4-1-15,4-4 0 16,6 1-3-16,3-3 3 16,8 0 0-16,0-4-1 15,0-5 5-15,2-1 3 16,12-4-7-16,1-1 0 16,5-1 14-16,2-5-13 15,3 0 13-15,6 0-13 16,3 0 8-16,6-10-1 15,-1-2-8-15,-2 2-25 16,-7 3-49-16,-5 5-83 16,-9 2-38-16,-14 0-159 15</inkml:trace>
  <inkml:trace contextRef="#ctx0" brushRef="#br0" timeOffset="93957.0103">11068 7894 714 0,'0'0'87'15,"0"0"-60"-15,0 0-11 16,0 0 1-16,100-75 61 16,-59 48-35-16,9-1 27 0,5-4-27 15,3-4-31-15,-3-3 31 16,-4-2-26-16,-9-3 0 16,-9-6 14-16,-8-2-13 15,-8-4 8-15,-6-4-12 16,-8 0-2-16,-3-2 6 15,-9-5-17-15,-21-6 0 16,-7 5-2-16,-1 8 10 16,0 12-13-16,1 20 4 15,-2 6 0-15,-1 6-3 16,-4 8 3-16,-3 5-13 16,-5 3 11-16,-2 0-2 15,-3 14 0-15,-4 3 2 16,0 2 2-16,-2 1-4 15,2 2 4-15,6-3 0 0,10-4-2 16,12-5 19-16,17-7-18 16,11 0 1-16,5-3 0 15,0 0 4-15,0 0-4 16,0 0-8-16,0 0-15 16,5 0-66-16,11 1 10 15,10 1 28-15,5 3-47 16,2-2-45-16,-5-3-82 15</inkml:trace>
  <inkml:trace contextRef="#ctx0" brushRef="#br0" timeOffset="94377.7771">10955 6635 733 0,'0'0'43'0,"0"0"33"16,0 0-51-16,0 0 66 15,0 0-34-15,0 0 7 16,-39-50-9-16,34 50-52 16,-4 2 4-16,-7 15-7 15,-8 11 0-15,-6 7 4 16,-1 8 4-16,-2 1-8 0,-1 5 10 15,-1 1-3-15,4 1 5 16,5-5-1-16,10-1-8 16,4-9 17-16,9-10-20 15,3-2 0-15,0-7-1 16,6-6 6-16,12-3-6 16,7-2 1-16,14-6 0 15,13 0 52-15,10-10-49 16,8-15 0-16,2-9 5 15,-4 3-8-15,-9 2-20 16,-12 7-80-16,-12 7-46 16,-15 3 4-16,-18 5-222 0</inkml:trace>
  <inkml:trace contextRef="#ctx0" brushRef="#br0" timeOffset="95149.2745">10767 6878 722 0,'0'0'122'16,"0"0"-119"-16,0 0-3 15,84-46 101-15,-39 14-37 16,6-8 4-16,4-5-50 15,0-2 3-15,-5 0 42 16,-6-1-50-16,-6-2 27 16,-9-2 2-16,-6-5-36 15,-11-4 12-15,-9-1-18 16,-3-4 0-16,-12 2-1 16,-18-1 1-16,-6 3-2 15,-5-1 2-15,-2 4 0 16,-2 7 0-16,-3 10-12 0,-1 8 3 15,2 12-4-15,1 7 7 16,0 9 5-16,0 6-12 16,-9 0 23-16,-2 16-20 15,-9 9 6-15,-4 6-10 16,0 1 3-16,1 4 3 16,12-3-6-16,7-8 13 15,12-6 1-15,7-7-3 16,9-4 3-16,4-2-25 15,6 0 22-15,9-4-25 16,3-2-5-16,0 0-23 16,0 0-51-16,22 0-10 0,12 0 22 15,13-9-42-15,2-10-200 16</inkml:trace>
  <inkml:trace contextRef="#ctx0" brushRef="#br0" timeOffset="95567.9137">10582 5743 726 0,'0'0'20'0,"0"0"31"15,0 0-40-15,0 0-5 0,0 0 58 16,0 0 21-1,0-46-36-15,-10 46-19 0,-9 0 11 16,-14 12-36-16,-9 9 6 16,-5 4-6-16,2 5-3 15,0 3 34-15,5 2-26 16,-1 3-7-16,6-2 20 16,7-2-20-16,5 0 10 15,2-4-13-15,7-5 0 16,5-3 5-16,9-8-5 15,0-4-5-15,4-2 3 16,21-3 2-16,16-5 8 0,16-2 5 16,15-18-5-1,8-5 18-15,-3-1-26 0,-8 6-9 16,-14 4-3 0,-16 4-64-16,-9 5-2 0,-10 4-62 15,-9-4-54-15,-11 0-94 16</inkml:trace>
  <inkml:trace contextRef="#ctx0" brushRef="#br0" timeOffset="96379.3871">10130 5944 545 0,'0'0'140'16,"0"0"-140"-16,0 0 3 15,0 0 65-15,0 0-28 16,82-17 12-16,-50-2 0 16,7-3-45-16,4-3 25 15,7-6-20-15,5-3-11 16,8-7 22-16,-1-5-15 15,-2-4 16-15,-8-6 9 0,-8 0-33 16,-10-5 46-16,-12 0-30 16,-10-1-13-16,-12 3 30 15,0 2-33-15,-18 6 0 16,-13 1 18-16,-10 6-14 16,-9 5 14-16,-5 5-18 15,-9 3 0-15,1 3-2 16,0 5 2-16,2 8-2 15,4 6-1-15,2 9 6 16,0 0-6-16,1 7 3 16,3 5-14-16,2 5 1 15,7-2 11-15,7 0 2 0,3 1-2 16,7-4 11-16,6 0-19 16,5-1 10-16,2-2 0 15,5 0-6-15,1-3-10 16,3-2-17-16,1-1 11 15,2-1-43-15,0 0 11 16,0-2-46-16,11 0-4 16,10 0 21-16,2-15-223 15</inkml:trace>
  <inkml:trace contextRef="#ctx0" brushRef="#br0" timeOffset="96814.536">9997 4671 762 0,'0'0'31'15,"0"0"-8"-15,0 0-21 16,0 0 30-16,0 0-7 15,0 0 11-15,-58 12-36 16,32 18 4-16,-5 6 13 16,1 8-1-16,-4 4 13 0,-1 0 6 15,0-3-30-15,1-4 34 16,6-4-29-16,8-6-7 16,5-3 32-16,7-4-32 15,7-7 7-15,1-4-10 16,0-2 2-16,0-4 7 15,13-4-9-15,5-1 0 16,11-2 22-16,6-2-10 16,13-15 6-16,9-8-14 15,4 2 4-15,5 0-8 16,7 4 0-16,-2 5-91 16,-7 6 31-16,-13 4-87 15,-21 4-11-15,-28 0-105 0</inkml:trace>
  <inkml:trace contextRef="#ctx0" brushRef="#br0" timeOffset="97654.1633">9874 4933 736 0,'0'0'95'15,"0"0"-86"-15,0 0-9 16,0 0 73-16,0 0-18 16,108-47 7-16,-63 24-7 15,3-6-40-15,-1-3 47 16,2-7-62-16,-7 0 21 16,-3-2 7-16,-6 0-25 15,-6 0 35-15,-8-7-11 16,-4-4-23-16,-8-4 20 15,-7-5-24-15,0 2 0 0,-22 4-1 16,-11 3 14 0,-8 9-22-16,-7 8 9 0,-11 5-10 15,-5 7-8-15,-7 4-7 16,1 5 6-16,-1 5 14 16,-1 1-1-16,1 5-2 15,0 3 8-15,-2 0 0 16,6 0-5-16,-2 0 5 15,3 0 0-15,3 3 0 16,5 2 10-16,5 0-18 16,7 0 8-16,4 2 0 15,4 4 0-15,4-2 0 16,6 0-1-16,4-2-7 16,6-2 16-16,8-2-10 15,4-1 4-15,1-2-2 0,5 0 26 16,0 0-26-16,0 0 0 15,0 0-1-15,0 0 6 16,0 0-10-16,0 0-35 16,0 0-49-16,9 0-28 15,10 0-113-15,3-7-15 16,-2-9-265-16</inkml:trace>
  <inkml:trace contextRef="#ctx0" brushRef="#br0" timeOffset="98156.7727">9051 3793 657 0,'0'0'119'0,"0"0"-102"16,0 0-15-16,0 0 16 0,0 0 4 15,0 0 7-15,-101 76-4 16,68-33 7-16,-1 1 27 16,4 4-46-16,2 0 3 15,4-1 2-15,7-5-13 16,8-5 4-16,3-5-9 16,6-7 0-16,0-3 5 15,18-4-5-15,9-4 0 16,10-4 21-16,14-10-5 15,7 0 24-15,6-8-17 16,-2-12-15-16,-6-1 9 16,-8 3-17-16,-5 1-8 0,-7 2 5 15,-3 7-63 1,-5 4-62-16,-12 1-123 0</inkml:trace>
  <inkml:trace contextRef="#ctx0" brushRef="#br0" timeOffset="98884.74">9151 4127 642 0,'0'0'94'0,"0"0"-91"16,0 0-3-16,0 0 67 15,0 0-19-15,97 0 25 16,-61-10-22-16,7-7-25 16,2-5 35-16,-1-4-60 15,-3-5 19-15,-2-2-20 0,-5-5 0 16,-7 0 28-16,-3-7-28 16,-8-2 0-16,-9-5 4 15,-7-6-1-15,0-6 2 16,-26-4-5-16,-4-1 1 15,-8 2-9-15,-6 6 8 16,-3 4 0-16,-2 5-14 16,-6-1 26-16,-4 5-12 15,5 4 0-15,-6 4 4 16,4 12-10-16,2 7 6 16,-7 6 0-16,-2 5 4 15,-3 3 3-15,-1 6-7 16,6 1 0-16,1 0 1 0,2 0-1 15,1 10 0-15,1 3-2 16,4 1-8-16,4 0 20 16,8 0-9-16,7 3-1 15,8-8 11-15,10 2-13 16,8-5 2-16,4-3 0 16,3-2-6-16,0 0 6 15,0 2-1-15,0 1-8 16,0 1-3-16,0-1 3 15,5 0-21-15,1 0-33 16,2 2 0-16,3 0-36 16,0-4-23-16,-2-2-51 0,3 0-186 15</inkml:trace>
  <inkml:trace contextRef="#ctx0" brushRef="#br0" timeOffset="99252.1491">8244 2764 672 0,'0'0'28'0,"0"0"12"15,0 0-15-15,-103-2 2 0,69 24 42 16,0 9-52-1,2 4-15-15,10 3 40 0,3 2-33 16,6-3 8-16,5 1 9 16,3-6-23-16,5 0 12 15,0-3-15-15,0-5 0 16,9 0 10-16,5-6-10 16,2-2 0-16,5-2-5 15,3-4 13-15,4-3 2 16,5-3-10-16,6-4 3 15,8 0 5-15,7-8-8 16,3-9-4-16,4-2-49 16,-3-6-91-16,-10-9-42 15</inkml:trace>
  <inkml:trace contextRef="#ctx0" brushRef="#br0" timeOffset="100203.9129">8376 3039 658 0,'0'0'78'0,"0"0"-75"15,0 0-3-15,0 0 58 16,0 0-9-16,0 0 31 16,83-64-48-16,-40 23-16 0,2-5 7 15,-6-7-13-15,-5-1 5 16,-7 0 29-16,-3 0-42 16,-6-5 6-16,-8-6-6 15,-8-3 8-15,-2-4 19 16,-12 6-24-16,-15 0-5 15,-9 6 15-15,-9-2-4 16,-4 3-10-16,-11 5-1 16,-5 2 1-16,-2 8-1 15,-2 1 0-15,1 4 0 16,2 2-1-16,-1 1 10 16,4 3-3-16,4-1-6 15,2 2 3-15,1 0-1 0,0 2-2 16,-2 1 0-1,-4 5 4-15,0 0 4 0,1 6-16 16,-1 4 8-16,3 5 0 16,-2 6-15-16,-2 3 15 15,-1 0 0-15,-6 0-1 16,6 9 13-16,-2-1-8 16,0-3-4-16,1-2 5 15,-1 0 6-15,4 0-11 16,5 4 0-16,0-1 6 15,-1 0-4-15,6 2 0 16,-3 1-2-16,-2 2 4 16,-1 3 1-16,-2-2-5 15,1 2 0-15,2 1 1 0,3-1 5 16,-3-2-6-16,1-3 0 16,-2-1 5-16,-2-3 29 15,9 2-34-15,0-2 0 16,7-2 8-16,13 1-5 15,6-3 5-15,11-1-8 16,5 0 6-16,6 0 4 16,3 0-10-16,0 0 0 15,0 0-3-15,0 0-5 16,0 0-4-16,0 0-42 16,0 0-46-16,0 0 3 15,0 0 44-15,0 0-90 16,0 0-174-16,0 0 126 0</inkml:trace>
  <inkml:trace contextRef="#ctx0" brushRef="#br0" timeOffset="100759.3921">6070 1310 586 0,'0'0'78'15,"0"0"-58"-15,0 0 32 16,0 0 21-16,-66-77-11 16,60 68-45-16,0 4 2 15,3 0 38-15,1 4-24 16,2 1-18-16,0 0-15 15,-1 0-3-15,-1 0-29 16,-2 8 24-16,0 11 8 16,-2 1-10-16,-2 0 21 15,-1-2-17-15,-1 0 6 16,1 2 0-16,-2 3 7 16,-5 3 0-16,1-2-7 15,-4 3 27-15,2-1-26 16,1 1 12-16,-2 1-13 15,-1 0 0-15,-1 3 7 0,-1 0-7 16,2 0 0-16,1 0 1 16,3-3 7-16,2-1-9 15,4-3 1-15,4-6 0 16,5-4-10-16,0-3 10 16,0-1 0-16,5-5-3 15,9-2 6-15,12-3 14 16,13 0-15-16,13-12 1 15,17-12 19-15,2-3-22 16,4 0-2-16,1 5-10 0,-9 8-126 16,-9 2 6-1,-18 0-158-15</inkml:trace>
  <inkml:trace contextRef="#ctx0" brushRef="#br0" timeOffset="101555.3855">5164 1780 634 0,'0'0'82'0,"0"0"10"16,-88-39-72-16,62 22-17 15,-4-5 55-15,-2-4-16 0,-2-3-14 16,-3-3-7-1,4-2 42-15,0-7-51 0,5-2 24 16,-4-8-22-16,3-8 0 16,-1-5 3-16,1 0-17 15,5 7 7-15,0 6 11 16,-3 5-10-16,2 7 8 16,0 4-16-16,0 5 11 15,4 4-5-15,1 6-6 16,5 3 0-16,4 5-3 15,0 0 8-15,4 4-5 16,5 3 0-16,0 3-1 0,2 2-15 16,0 0 16-1,0 0-70-15,0 0-3 0,0 0-70 16,0 7 27-16,11 7 32 16,3 0-65-16,-7-6-31 15</inkml:trace>
  <inkml:trace contextRef="#ctx0" brushRef="#br0" timeOffset="102508.1802">4330 753 467 0,'0'0'19'16,"0"0"-7"-16,0 0-19 16,0 0 14-16,-15 100 11 15,2-64 39-15,1 1-24 16,-1 6 11-16,2 0 7 15,1-1-37-15,1-6 5 16,4-3-15-16,0-3 11 16,3-6 4-16,-1 1-15 15,1-6 4-15,1-1-6 16,-1-7 22-16,2-4-32 16,0-5 8-16,0-2 0 15,0 0 44-15,0 0 2 0,0 0 13 16,0-7-14-16,0-6-36 15,0-5 2-15,0-2-11 16,-1-1 2-16,-1-2-7 16,1 0 6-16,-1 3-2 15,2-4-5-15,0 0-11 16,0-3 16-16,0-3-7 16,0-1-5-16,9-2-2 15,3 2 15-15,3 0-24 16,0 1 17-16,3 7-6 15,-4 1 9-15,-1 5 4 16,-6 4 0-16,-1 6 8 16,-3 0-4-16,-1 4-3 15,-2 2-1-15,0 1 1 16,0 0-9-16,2 0 8 16,8 0-4-16,-1 0-11 0,4 0 15 15,2 9 0-15,0 2-6 16,1 2 10-16,-2 1-6 15,4 0 2-15,-3 0 0 16,-2 0-6-16,4 0 6 16,-1-4 0-16,-4 0-2 15,4 1 8-15,-2-2-6 16,0 2 0-16,2 1 3 16,-2-3-11-16,0 1 11 15,-4-2-3-15,2-2 0 16,-4 2 6-16,3-5-6 0,-2 3 0 15,-1-3 2-15,0 2-8 16,3 0 6-16,4 2-43 16,8-2-53-16,-4-5-89 15</inkml:trace>
  <inkml:trace contextRef="#ctx0" brushRef="#br0" timeOffset="107258.9423">2445 5724 415 0,'0'0'26'16,"0"0"-18"-16,0 0-7 15,0 0 29-15,0 0 26 16,0 0 15-16,0 0-15 15,0 19 0-15,0-19-50 16,0 0 17-16,0 3-23 16,0 1-1-16,0 3 1 15,0 4 0-15,0 3 16 16,0 0-11-16,0 3 12 16,0 0-1-16,0 5-14 0,0 3 9 15,0 5-4-15,5 5-3 16,12 7 8-16,3 7 5 15,7 7-15-15,4 9 22 16,4 6-8-16,6 8 0 16,-1 4 9-16,1 1-23 15,-2-2 20-15,1-9-10 16,-3-6-6-16,0-8 5 16,-4-14-11-16,-10-8 0 15,0-10 0-15,-8-8 8 16,-6-7-8-16,-3-1 0 15,-4-7 0-15,-2-2-1 16,0-2 1-16,-11 0-19 16,-14 0-88-16,-11 0-15 15,-7-10-114-15</inkml:trace>
  <inkml:trace contextRef="#ctx0" brushRef="#br0" timeOffset="107678.7853">2172 6645 729 0,'0'0'46'0,"0"0"17"0,0 0-44 15,0 0 6-15,0 0-25 16,0 0 12-16,-11-13-13 15,22 17 1-15,11 17-5 16,10 12 5-16,5 9 5 16,9 9 4-16,2 5-1 15,10 4 0-15,3 2 31 16,2 5-37-16,1 1 9 16,-3-4 17-16,-4-12-18 15,1-14-10-15,-5-14 0 16,-6-13 2-16,-4-10 4 15,-7-1-4-15,-3-16 20 16,1-24 25-16,2-20-20 16,1-17-15-16,-3-7-12 0,-7 2-7 15,-7 5 6 1,-4 13-42-16,-4 10-34 0,1 8-21 16,-2 12-30-16,0 8-108 15</inkml:trace>
  <inkml:trace contextRef="#ctx0" brushRef="#br0" timeOffset="108863.5801">12748 5779 830 0,'0'0'3'0,"0"0"1"15,0 0-2 1,-45-92 18-16,37 71 32 0,-1 1 15 15,-3-5-31-15,2 0 5 16,-4-3-28-16,1-5 7 16,-3-4 4-16,-5-6-16 15,0-3 11-15,-2-10-11 16,0-3-4-16,-6-8 22 16,1-10-22-16,-5-3-3 15,2-6 5-15,-3-7 0 16,2-5 19-16,2 4-25 15,1 2 0-15,5 13 6 0,1 9-5 16,1 3-1 0,1 9 24-16,4 10-20 15,1 10 10-15,6 12-14 16,4 7 0-16,0 8 15 16,6 5-15-16,0 3-5 0,0 1 1 15,0 2-19-15,0 0-41 16,0 0-55-16,0 3-44 15,6 11 106-15,6 1-51 16,-5-6-65-16,-5-9-85 16</inkml:trace>
  <inkml:trace contextRef="#ctx0" brushRef="#br0" timeOffset="109544.7053">12188 3928 670 0,'0'0'33'16,"0"0"8"-16,0 0-33 15,-76-78 25-15,66 69 26 16,3 5-14-16,4 2 27 15,3 2-62-15,-1 0-10 16,-5 13 0-16,-4 14 0 0,-2 15 0 16,-8 3 0-16,2 9 1 15,-7 4-2-15,-3 5 1 16,-7 2 0-16,-3 4 22 16,0 2-22-16,-1 1 25 15,5-5-22-15,7-6 4 16,5-7 10-16,8-7-17 15,5-11 0-15,5-10-6 16,4-14 13-16,0-9-7 16,0-3 2-16,0 0 3 15,0 0 14-15,0-15 24 16,4-16-6-16,10-12-32 16,2-8 1-16,4-5-3 15,1-7-3-15,4-4-26 16,2-4 24-16,3 3-22 0,4 2-3 15,0 11 25-15,-1 5-13 16,-2 8 12-16,-4 12-6 16,-6 9 4-16,-3 6-2 15,-8 10 7-15,1 1-9 16,-1 4 1-16,7 0-4 16,4 9 4-16,9 13 6 15,4 5 4-15,6 10-5 16,2 7 3-16,0 4 0 15,1 5-2-15,-4 0 5 16,-3 0-1-16,-2 1-2 16,0-1 17-16,0-3-16 0,1 1-1 15,-2 0-15 1,1 1-45-16,-7-5-156 0,-17-5-291 16</inkml:trace>
  <inkml:trace contextRef="#ctx0" brushRef="#br0" timeOffset="126684.2549">4980 3562 365 0,'0'0'27'0,"0"0"8"16,0 0 34-16,0 0 23 16,0 0-17-16,0 0-52 15,0 0-12-15,0 0 25 16,-16-45-11-16,16 45-23 16,0 0 10-16,0-3-12 15,0 3-4-15,0-1-1 16,0 0 10-16,0 1 2 15,0 0-4-15,0 0-2 16,0 0 30-16,-1 0-24 16,-2 0 7-16,3 0 0 0,-3 0-8 15,1 0 8-15,1 0-14 16,-5 0 7-16,0 5-9 16,-2 5 15-16,-4 8-4 15,-1 1-9-15,-2 6 8 16,3 4 4-16,2 1-12 15,-2 1-5-15,-3 0 4 16,4 4 1-16,-2-1 0 16,3 3-3-16,-1-1 22 15,4 1-5-15,1 4-14 16,4 0 0-16,1 2 2 16,1 2 2-16,0 1-4 0,0-1 0 15,0-2 12-15,4-2-7 16,8 4-5-1,5-3 0-15,3-2 0 0,9-1 2 16,7-3-2-16,9-5 0 16,13-2-34-16,10-4 27 15,5-7-20-15,5-2-20 16,1-4 22-16,1-5-65 16,1-1-4-16,-5-6-95 15,-4-3-259-15</inkml:trace>
  <inkml:trace contextRef="#ctx0" brushRef="#br0" timeOffset="127352.083">6902 3141 514 0,'0'0'68'0,"0"0"-57"15,0 0 16 1,0 0 26-16,0 0 4 0,0 0-43 16,85 21 44-16,-60-7-18 15,8 3-20-15,-2 4 24 16,-1 3-43-16,0 6 8 15,-4 4 16-15,-4 5-24 16,0 1 35-16,-5 9-36 16,-1 2 5-16,-4 2 1 15,-4 8-5-15,-4-1-1 16,-3-5 0-16,-1-8 5 16,0-7-5-16,0-3 0 15,0-4-9-15,-1 0-4 0,-11-2-39 16,0 1 1-16,-4 1-44 15,-8-4-25-15,-2 0-147 16</inkml:trace>
  <inkml:trace contextRef="#ctx0" brushRef="#br0" timeOffset="128126.8425">6600 4613 592 0,'0'0'95'15,"0"0"-61"-15,0 0-32 16,0 0 52-16,0 0-54 16,0 0 8-16,-7 11 23 0,4-3-31 15,-3 8 19-15,0 4 27 16,-3 11-44-16,-4 2 48 16,1 7-25-16,1 4-20 15,0 1 11-15,0 2-12 16,5 2 9-16,-4 0-4 15,7 4-6-15,0 2 20 16,1 2-23-16,2 2 0 16,0 2 1-16,0-6 12 15,0-1-8-15,8-6-5 16,8-2 5-16,9-8-3 16,5-3-2-16,6-6 0 15,8-4-2-15,12-3-5 0,7-5 4 16,5-6-33-16,5-4-22 15,2-2 48-15,1 9-57 16,-3 5-12-16,-4 3-147 16,-4-6 94-16</inkml:trace>
  <inkml:trace contextRef="#ctx0" brushRef="#br0" timeOffset="128949.6411">8098 4451 406 0,'0'0'53'0,"0"0"-52"16,0 0 24-16,0 0 82 15,0 0-54-15,0 0-1 16,87 36-15-16,-69-25-32 16,4 2 24-16,0 2 0 15,1 5-14-15,0 4 24 16,0 2-33-16,-2 10 0 0,-2 8 27 15,-4 5-32-15,0 6 14 16,-6 3-15-16,-3-5 8 16,-4-2 3-16,-2-2-11 15,0-3 0-15,0 1-4 16,0-3 16-16,0-4-24 16,-2 0 2-16,-6-2-59 15,-2-1 12-15,0-3-90 16,-4-5-128-16</inkml:trace>
  <inkml:trace contextRef="#ctx0" brushRef="#br0" timeOffset="139341.4122">5668 4427 232 0,'0'0'44'0,"0"0"59"16,0 0-47-16,0 0-23 15,0 0-13-15,0 0 13 16,0 0 42-16,0 0-68 15,-9-13 22-15,6 7 63 16,0 3-89-16,3 1 15 16,0 2-18-16,0 0 7 15,0 0-12-15,0 0 5 16,0 0-23-16,0 0 23 16,0 0-20-16,0 0 20 15,0 0-3-15,0 0 6 0,0 0-6 16,0 0 3-16,0 0 0 15,-1 0 2-15,-1 0-2 16,1 0-2-16,-3 0 1 16,1 0-60-16,1 6 42 15,-1-1 14-15,0 1-11 16,3-2-14-16,0-3 27 16,0 1 6-16,0-2-6 15,0 0 12-15,0 0 22 16,0 0 7-16,0 0-26 15,0 0 35-15,0 0-35 16,0 0-3-16,0 0-9 0,0 0 15 16,0 0-31-16,0 0 16 15,0 0 0-15,0 0 1 16,8 0-1-16,3 0 0 16,4 0-9-16,5 0 19 15,5 0 2-15,2-3-12 16,4-4 1-16,1 4 25 15,2-3-26-15,2 1 0 16,1-1 0-16,6-2 9 16,-3 0-9-16,1 1 0 15,-1-1 6-15,-3-1-9 16,-4 2 3-16,-2 2-5 16,-4 1-1-16,-2-1 12 15,3 2-8-15,6 0 2 16,0 1 0-16,11-3 3 0,1 1-3 15,2 1 0-15,6-4-5 16,-2 0 13-16,1 1-8 16,-5-2 0-16,0 2 4 15,-8-4-3-15,-7 5 5 16,-8 0-4-16,-7 1 16 16,-1 1-8-16,-7 3 11 15,0-3-20-15,-4 1-1 16,-1 1 27-16,-5 1-18 15,0 0-2-15,0 0-7 0,0 0 12 16,0 0-7 0,0 0-5-16,0 0 0 0,0 0-1 15,0 0 1-15,0 0-1 16,5 0-3-16,-1 0 8 16,5 0-8-16,-1 0 4 15,2 0-29-15,0 0 4 16,0 0-75-16,-2 0-23 15,-6-2-149-15</inkml:trace>
  <inkml:trace contextRef="#ctx0" brushRef="#br0" timeOffset="1.3224E6">20505 16824 491 0,'0'0'72'16,"0"0"-39"-16,0 0 27 16,0 0 2-16,0 0-5 15,0 0-36-15,0 0 4 0,-8 0 6 16,8 0-31-16,0 0 1 15,0 0-2-15,0 0 5 16,0 0 6-16,0 0-10 16,-1 0 7-16,1 0 21 15,0 0-22-15,-2 0 3 16,1 0 0-16,1 0-8 16,0 0 6-16,0 0-7 15,0 0 7-15,-3 0-9 16,3 0 2-16,-1 0 0 0,1 0 1 15,-2 0 0 1,2-1 1-16,0 1-2 0,0 0 0 16,-1 0-2-16,-1 0 2 15,1 0 0 1,-4 0-2-16,-2 0 4 0,-6 0-5 16,-1 5 4-16,-2 4-1 15,2 1 16-15,2 0-13 16,-3 2 1-16,3 2 10 15,0 0 3-15,2 2-12 16,4 4 6-16,-3 5-7 16,5 4 24-16,1 2-23 15,3 1 15-15,0 5-9 16,0-1-8-16,0-3 17 16,1-2-16-16,5-3 2 0,4-2 0 15,-2-6-6-15,1 1 0 16,1-4 5-16,2-6-3 15,3-2-1-15,0-3-1 16,4-3-22-16,3-1 2 16,3-2-54-16,5 0-42 15,-1 0-22-15,0 0-110 16</inkml:trace>
  <inkml:trace contextRef="#ctx0" brushRef="#br0" timeOffset="1.32374E6">22270 16753 568 0,'0'0'92'15,"0"0"-56"-15,0 0-5 16,0 0 27-16,0 0 4 15,0 0-26-15,-3 0 12 16,3 0-28-16,0 0 12 16,0 0-7-16,0 0-5 15,0 0-3-15,0 0-17 16,0 0 0-16,0 0-7 16,0 10-2-16,0 8 9 15,0 0 8-15,6-1-8 0,0-1 3 16,2 1-1-1,1 0 1-15,2 3 19 0,0 1-17 16,2 1 1-16,-3 0-4 16,1 4 2-16,-5-1 1 15,0 1-5-15,-5 0 2 16,-1 1 2-16,0-2-1 16,0 1 6-16,0-6-4 15,0-1-2-15,-7 0 5 16,2-2-2-16,-3-3-5 15,0 3 14-15,3-3-13 16,-4 2 6-16,3-4 2 0,-2 2-9 16,0 0 6-16,0-3-7 15,1 1 0 1,0-2 1-16,-1-2-1 0,-4080 1 0 16,8164-2 4-16,-4082-2-4 15,2-1 0-15,1-1-2 16,1-3-10-16,1 0 12 15,1 0-65-15,0 0-42 16,0 0-69-16,0-10-104 16</inkml:trace>
  <inkml:trace contextRef="#ctx0" brushRef="#br0" timeOffset="1.32445E6">22316 16751 507 0,'0'0'127'16,"0"0"-79"-16,0 0-18 15,0 0 13-15,0 0 22 16,0 0-12-16,0-2-38 16,0 2-4-16,0 0-9 15,0 0 4-15,0 0-12 16,0 0 5-16,1 3-6 16,2 14 5-16,3 2 4 15,0 4 7-15,-1 4-3 16,-1 1-2-16,-1 4-4 15,-3 4 9-15,0 3-8 16,0 0-1-16,0-1 9 0,-7-2-9 16,-5-6 4-16,1-3 2 15,0-7-4-15,-2-2 0 16,3-4-4-16,0-4-5 16,1 0-13-16,-3-3-30 15,-2-2-38-15,1-5-130 16</inkml:trace>
  <inkml:trace contextRef="#ctx0" brushRef="#br0" timeOffset="1.32558E6">20580 16782 493 0,'0'0'41'15,"0"0"-9"-15,0 0 16 16,0 0-7-16,0 0 12 15,0 0-9-15,-6-13-16 16,4 12 3-16,2 1-11 16,-1 0 9-16,-1 0 0 15,1 0-18-15,-2-2 4 16,-2 2-14-16,-2 0 2 16,-4 0 13-16,-2 0-10 0,-3 0 4 15,-1 0 10-15,-1 2-16 16,0 4 15-16,3 2-15 15,1 1 2-15,0 2-4 16,0 0-2-16,0 3 0 16,-1 0 8-16,1 2 0 15,2-1-8-15,2 1-7 16,4 1 7-16,2 5-2 16,1-1 6-16,0 4 4 15,3 4-8-15,0 2 4 16,0-2 10-16,6 2-11 15,3-4 3-15,2-5 2 16,1 1-8-16,3-5 0 16,0-3 13-16,1-1-10 15,1-2-1-15,0-1-2 0,1-2 0 16,2 1 2-16,1-3-2 16,0 0-32-16,6-1-33 15,0 0-54-15,-2-4-49 16,-4-2-306-16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45:08.541"/>
    </inkml:context>
    <inkml:brush xml:id="br0">
      <inkml:brushProperty name="width" value="0.05292" units="cm"/>
      <inkml:brushProperty name="height" value="0.05292" units="cm"/>
      <inkml:brushProperty name="color" value="#FF0000"/>
    </inkml:brush>
  </inkml:definitions>
  <inkml:trace contextRef="#ctx0" brushRef="#br0">12649 10522 107 0,'0'0'157'16,"0"0"-23"-16,0 0-116 16,0 0 34-16,0 0-19 15,0 0-20-15,0 0 34 16,0 0-41-16,0 0 2 16,0 0 20-16,0 0-25 15,0 0 12-15,0 0-9 16,0 0 11-16,0 0 3 15,0 0-20-15,0 0 1 16,0 0 7-16,0 0-7 16,0 0-1-16,0 0 0 0,0 0 12 15,0 0-19-15,0 0 7 16,0 0 0-16,0 2-4 16,4-1 4-16,11 3 0 15,0 1 10-15,2 0-6 16,1-2 16-16,-1 1-19 15,3-1 4-15,-5-1 29 16,5 2-30-16,-3-1 0 16,-1-2-4-16,4 2 11 15,-1-2-14-15,3 1 6 16,1 1-3-16,0-1 17 16,2 1-17-16,0-3 0 0,5 3-2 15,1-1 6 1,4-1 7-16,2 2-8 0,0-3 1 15,0 3 12-15,-2-3-10 16,-3 0 4-16,0 0 6 16,-4 0-6-16,0 0 0 15,-2 0-10-15,-3 0 4 16,0 2 15-16,-1 0-19 16,-1-1 0-16,0 1-5 15,2 0 14-15,-1 1-9 16,2 0 0-16,-3 1 7 15,3 1-6-15,-4-2-1 16,0 2 0-16,-5-3-6 0,-3 0 12 16,-4 0 4-1,-1-2-10-15,-3 1 10 0,-2-1 9 16,-1 0-19-16,-1 2 0 16,0-2 0-16,0 0 10 15,0 0-15-15,0 0 5 16,0 0 0-16,2 0 4 15,-2 0-4-15,0 0 0 16,0 0-3-16,0 0-8 16,0 0 11-16,0 0-32 15,0 2-42-15,0 4 14 16,-2 0-142-16,-22-3-60 16</inkml:trace>
  <inkml:trace contextRef="#ctx0" brushRef="#br0" timeOffset="2832.0885">15274 10600 479 0,'0'0'89'0,"0"0"-69"16,0 0-18-16,0 0 59 0,0 0 3 15,0 0-24 1,0 0 44-16,0 9-33 0,0-9-31 16,0 0-1-16,0 1-2 15,0-1-14-15,0 0-3 16,0 0 10-16,0 0 2 15,0 0-12-15,0 1 0 16,0-1-4-16,0 0 15 16,-2 0-25-16,-6 0 6 15,-3 0-51-15,2 0 37 16,-1 0-5-16,5 1-18 16,2-1 44-16,2 0-23 15,1 0 24-15,0 0-1 16,0 0 12-16,0 0-16 0,0 2 5 15,0-2 0-15,0 0-5 16,0 0 15-16,0 0-10 16,4 0 0-16,13 0 0 15,4 0 47-15,10 0-20 16,1 0 1-16,3 0-5 16,-2 0-21-16,0 0 19 15,-4 0-20-15,1 0-1 16,-5 0 29-16,-3 0-23 15,-5 1-6-15,-3 3 1 16,-2 1 6-16,-3-3-7 16,-3-2 0-16,-3 0 6 15,-2 0-5-15,-1 0 3 0,0 0 18 16,0 0-5-16,0 0-10 16,0 0-7-16,6 0 0 15,-1 0 2-15,5 0-21 16,1 2 8-16,5-1-41 15,-2 2 2-15,6 0-61 16,-2-3-40-16,-7 0-331 16</inkml:trace>
  <inkml:trace contextRef="#ctx0" brushRef="#br0" timeOffset="4667.8415">16858 10832 349 0,'0'0'80'0,"0"0"-54"16,0 0-21-16,0 0 37 16,0 0 14-16,0 0-31 15,-5 0 20-15,5 0-45 0,0 0 2 16,0 0 9 0,0 0-10-16,0 1 2 0,2 0-3 15,7 1 0-15,0 1 42 16,4 0-42-16,3 1 0 15,3 0 10-15,4-1 8 16,4 0-18-16,5 1 0 16,0 0 15-16,3-1-7 15,-1 1-8-15,1-2 0 16,-4 3-7-16,-3-1 20 16,-1 0-13-16,-5 2 0 15,-5-1 0-15,-1-1-5 0,-5 0 5 16,1 0 0-16,-1 1-1 15,2 0 9-15,0-1-9 16,0 1 1-16,1-2 0 16,-1 2-4-16,1-2 4 15,-1-2 0-15,1 2 22 16,-3-2 2-16,0-1-20 16,-6 2-4-16,2-2 4 15,-4 1-11-15,-3-1 7 16,0 0 0-16,0 1 12 15,0-1-3-15,0 0-7 16,0 0-2-16,0 0 0 16,0 2 8-16,0-2-8 15,0 0 0-15,0 0 1 16,0 0 7-16,0 0-16 0,0 0 8 16,1 2-37-1,1 1 29-15,1 2-68 0,-3-4-81 16,0-1-186-16</inkml:trace>
  <inkml:trace contextRef="#ctx0" brushRef="#br0" timeOffset="6627.3322">18803 10760 478 0,'0'0'15'0,"0"0"-14"16,0 0 25-16,0 0 26 16,0 0 7-16,0 0-41 15,0 1-9-15,0-1 40 16,0 0-35-16,0 1-6 16,0-1-14-16,0 0 16 15,0 0-11-15,0 0 1 16,0 0 0-16,0 0 0 15,0 0 0-15,0 0 0 16,0 0-9-16,0 0 19 16,0 2-10-16,0-2 0 0,0 0 0 15,3 0-2 1,2 3 2-16,2-3 0 0,-1 1 2 16,3 0 5-16,2-1 10 15,-1 2-13-15,3 0 2 16,1-2 24-16,1 1-30 15,1-1 0-15,5 1-1 16,-2 2 6-16,-1-1-8 16,2 1 3-16,-1 2 0 15,-2 0 5-15,2-2-5 16,1 3 0-16,-1-3-7 16,0 4 16-16,1-3-9 15,2 2 0-15,5-2 9 16,4 2-17-16,5-4 8 0,7 0 0 15,3 1-3-15,2 0 8 16,0-1-5-16,-2 3 0 16,-3-1 0-16,-4 3-2 15,-5-2 2-15,-3 1 0 16,-2 1 0-16,-5-2 6 16,1 0-6-16,1-2 0 15,-3-1 2-15,3 2-7 16,-5-4 5-16,0 2 0 15,-1 0-5-15,0-1 13 16,-1 2-8-16,-2-2 0 16,2 2 9-16,-1-2-10 15,-2 0 1-15,1 2 0 0,-5-3 5 16,-1 3-2-16,-5-2-3 16,-1-1 0-16,-4 0 1 15,1 0-8-15,1 0 7 16,0 0 0-16,-1 0-2 15,-2 0 4-15,0 0-2 16,0 0 0-16,0 0-25 16,0 1 24-16,0-1-49 15,0 1 8-15,0-1-38 16,0 0-83-16,0 0-111 16</inkml:trace>
  <inkml:trace contextRef="#ctx0" brushRef="#br0" timeOffset="9347.5558">17116 8185 502 0,'0'0'71'16,"0"0"-14"-16,0 0-50 16,0 0 29-16,0 0 1 15,0 0-23-15,0 0 17 16,0-3-23-16,0 3 1 0,0 0 6 16,0 0-8-16,0 0 5 15,0 11-6-15,0 2-5 16,0 4 45-16,0 5-31 15,0 0 12-15,0 4-3 16,-1 2-1-16,-2 0-10 16,3 1-13-16,-3 0 0 15,1 0 6-15,-1 2-6 16,0-1 0-16,-1 1 4 16,2-2 0-16,-1-1 3 15,-2-3-7-15,3-3 0 16,0-5 8-16,1-5-8 0,1-4 1 15,0-3-5 1,0-3 8-16,0-2-8 0,0 0-71 16,0 0-44-16,-6-12-33 15</inkml:trace>
  <inkml:trace contextRef="#ctx0" brushRef="#br0" timeOffset="9807.4799">16863 8531 498 0,'0'0'53'16,"0"0"-45"-16,0 0-8 15,0 0 41-15,0 0 15 16,0 0 18-16,15 55-49 16,-8-37 1-16,0 2 21 15,3 3-36-15,1 1 5 16,0 1-1-16,-1 3 11 16,2-1-23-16,-1-1 7 15,-2-2-14-15,1-3 11 0,-1-5-7 16,0-4 7-16,0-5-4 15,-3-4 3-15,1-3-2 16,5 0 0-16,7 0 61 16,5-13-56-16,2-6-9 15,2-5 12-15,-6-2-10 16,1 2-4-16,-5-3-5 16,1 3-3-16,-3 0 3 15,-3 2-20-15,-1 4-29 16,-2 3-29-16,-6 1-36 15,-2 5-168-15</inkml:trace>
  <inkml:trace contextRef="#ctx0" brushRef="#br0" timeOffset="12220.3646">17556 7940 660 0,'0'0'47'16,"0"0"39"-16,0 0-86 16,0 0 76-16,0 0-67 15,0 0 11-15,-76-38 21 16,63 38-35-16,-2 0 16 16,1 0-21-16,2 5 9 15,-2 7-8-15,3 4-1 16,-2 1-1-16,3 3 0 15,3 3 0-15,-2 0 0 0,3-2-7 16,5 1 23-16,1-5-20 16,0-5 4-16,3 2 0 15,13-4-1-15,4-2 1 16,4-1 0-16,1-1-4 16,-1-2 12-16,-6 1-13 15,-2 4 5-15,-5 1 0 16,-6 3-2-16,-3 4 2 15,-2 5 0-15,-4 3-10 16,-15 5 27-16,-1-1-15 16,-3-3-2-16,5-2 0 0,1-4 10 15,7-6-10 1,4-5 0-16,5-6-10 0,1-3 20 16,0 0-9-16,0 0-1 15,1-9-13-15,12-9 6 16,1 1-39-16,3 1 27 15,-1 4 2-15,-4 4 1 16,1 3-3-16,-4 2 19 16,-1-1 0-16,1 4 7 15,3-2-7-15,1 1 0 16,7-3 17-16,0-2-13 16,5-1 24-16,0-4-13 15,2-1-8-15,-1-1 3 16,0-2-10-16,-7 2 0 0,-2 0-5 15,-8 1 8-15,-5 4-3 16,-2 1 0-16,-2 5 9 16,0 2-7-16,0 0-2 15,0 0-5-15,-11 0 4 16,-2 5-14-16,-5 6 15 16,1 3 0-16,4 2 7 15,2 1-16-15,5-3 9 16,4 2 0-16,2 0-7 15,0-2 4-15,5-1 3 16,11-4 0-16,4-1 0 16,7-5 8-16,0-3-8 15,1 0 0-15,-4 0 0 16,-4-6-5-16,-5-6-5 16,-5 0-2-16,-3-2 11 0,-4-3-7 15,1-1-16-15,-4 0 17 16,0 1-8-16,1 2-15 15,2 2 25-15,3 0 2 16,1 0-4-16,3 4-6 16,5-1-5-16,4 3 12 15,3 1-4-15,2 2-17 16,2 3 25-16,-3 1-30 16,1 0 32-16,-6 0-13 15,-2 4 13-15,-4 3 0 0,-4 2 5 16,-4-1 2-1,-4 1-7-15,0 3 5 0,0 2-1 16,-1 2 4-16,-8 1 16 16,2 2-4-16,-3 4-17 15,3 0 25-15,4 1 1 16,3-4-29-16,0-4 7 16,0-4-5-16,9-4-2 15,5-5 0-15,3-3 11 16,5 0-11-16,4-4 14 15,-1-12-14-15,-1-3 9 16,1 3-19-16,-2-2-2 16,-3 2-2-16,-4 0 10 15,-6 3-8-15,-4 5 12 16,-5 2 1-16,-1 6 2 0,0 0 24 16,0 0-21-16,0 0-6 15,0 3-8-15,-4 11 8 16,1 3 3-16,3-1-3 15,0 1 0-15,0-1-1 16,10 0 1-16,7-3-2 16,5-7-30-16,4-6-139 15</inkml:trace>
  <inkml:trace contextRef="#ctx0" brushRef="#br0" timeOffset="13202.6458">18890 8171 632 0,'0'0'61'0,"0"0"-8"15,0 0-35-15,-84 2 55 16,66 7-22-16,4 5-50 16,6 3 8-16,1 1-9 15,5 1 0-15,2 0-1 16,0-3 9-16,0-2-8 16,9-5 12-16,4-2-2 15,5-2-10-15,0-5 0 0,3 0 9 16,-3 0-25-1,-3-2 16-15,-5-10-47 0,-6-1 30 16,-4-3-6-16,0 1 16 16,-14 0-10-16,-4 4 1 15,1 6 8-15,0 3 8 16,3 2 0-16,3 0-5 16,4 0 5-16,4 7-4 15,3 3-9-15,0 4 0 16,3-2 2-16,16-2 13 15,7-2-2-15,4-4 1 16,6-4-1-16,1 0-4 16,4-4-15-16,-5-12 19 0,-4-5-20 15,-7-1 20 1,-7-1 0-16,-2 1 11 0,-7 1 13 16,-4-3 19-1,0 4-40-15,-4-1 3 0,-1 3 39 16,0 7-43-16,0 3 16 15,0 6-18-15,0 2 2 16,0 0-11-16,0 13 2 16,0 8 7-16,-11 5-4 15,1 4 14-15,-3 4-10 16,1 2 0-16,-2 3 4 16,4 4 5-16,-1 1-9 15,0 4 8-15,3-2-7 16,2-4 2-16,6-7-3 0,0-5 2 15,0-7-1 1,0-8 5-16,11-5-6 0,0-5-6 16,-3-3-2-16,4-2 8 15,1 0 0-15,-1-4 0 16,-4-9 0-16,-1 1 0 16,-4-1-8-16,-3 2-1 15,0 1 5-15,0 1-17 16,0 6 6-16,-7-1 10 15,-1 4-31-15,-2 0-18 16,0 0-89-16,2 4-183 16</inkml:trace>
  <inkml:trace contextRef="#ctx0" brushRef="#br0" timeOffset="14395.4324">19473 8358 694 0,'0'0'59'15,"0"0"-43"-15,0 0 21 16,0 0 30-16,0 0 17 15,0 0-43-15,-12 0-9 16,12 0 38-16,0 0-43 16,6 0 9-16,6-9 10 15,6-10-44-15,7-8-1 16,-1 1-2-16,1-5 2 0,-1-2-15 16,-6-6 13-16,-4-3-11 15,-8 0 5-15,-3 6-16 16,-3 10 22-16,0 11-2 15,0 8 3-15,0 7-1 16,0 0-4-16,0 0-12 16,-5 6-20-16,-4 14-19 15,-3 9 53-15,5 0-1 16,1 5 4-16,6-1-16 16,0-3 16-16,0-4-15 15,10-6 12-15,6-6 6 16,4-4-6-16,1-7-6 0,2-3 9 15,4 0 19-15,0-7-19 16,0-10 0-16,-6-3-1 16,-3-5 3-16,-4-1-13 15,-4-6 9-15,-4 1 2 16,-3 3 1-16,-3 7-1 16,0 5 0-16,0 7 11 15,0 4 0-15,0 4-4 16,0 1-7-16,0 0 3 15,0 0-11-15,0 13-16 16,0 9 13-16,-6 6 6 16,0 5 10-16,-1 0 2 15,1 2-7-15,-4-2 0 0,3 1 18 16,-5-2-18 0,3-6 0-16,3-5 34 0,0-4-34 15,3-10 0-15,2-2-3 16,1-2 13-16,0-3-16 15,0 0 23-15,0 0-17 16,6-8 0-16,10-7 0 16,8-1-7-16,-3 4-19 15,-3 5 3-15,-3 4 0 16,-6 1 15-16,-1 2-10 16,2 0 15-16,3 2-7 15,-1 6 10-15,1 1 0 0,-1-1 1 16,2-1 5-1,-2-3-3-15,-3-1-3 0,2-3 8 16,0 0 1-16,3 0 10 16,5-9-19-16,-1-4 0 15,-2-4-6-15,0 0 6 16,-5 3-22-16,-5 4 19 16,-2 5 3-16,-4 5 2 15,0 0-2-15,-1 0 0 16,-11 0-18-16,3 8 18 15,0 6-10-15,5-2 9 16,2 3 2-16,2-3 8 16,0-2-9-16,0-3 0 15,10-1 13-15,-1-5-13 16,4-1 0-16,1 0 0 0,-3-7-63 16,-5-11-112-16,-6-5-405 15</inkml:trace>
  <inkml:trace contextRef="#ctx0" brushRef="#br0" timeOffset="14562.8392">19545 8020 635 0,'0'0'101'0,"0"0"-98"16,0 0-3-16,0 0-32 0,98-7-6 15,-41 0-221-15</inkml:trace>
  <inkml:trace contextRef="#ctx0" brushRef="#br0" timeOffset="15954.6468">20598 7986 765 0,'0'0'72'0,"0"0"-25"16,0 0 9-16,0 0 55 15,0 0-92-15,-93-21-18 16,60 23 39-16,-1 12-37 15,1 5 27-15,3 1-30 16,5 2 0-16,10 0-19 16,8-2 21-16,5 3-4 15,2-2 3-15,3 0-1 16,15 0 1-16,4 0-1 16,4-1 0-16,-2 0 9 15,-4-2-9-15,-6-1-7 0,-4-1 0 16,-7-1 13-1,-3 1-17-15,0-2 11 0,-16-2 0 16,-3 2 14-16,-3-1-13 16,0-3 1-16,7-3-4 15,6-2-15-15,6-4-13 16,3-1-8-16,0 0-16 16,3 0 30-16,14 0-42 15,1 0 22-15,4-3 39 16,-2 0 5-16,0 1 0 15,0-3 0-15,2 1 5 16,2-2 13-16,3 1-14 16,0-4-3-16,7-2 28 15,-4 0-19-15,-8-4 2 16,-1 1-12-16,-7-1 0 16,-4 3 15-16,-7 1-2 0,-3 5-5 15,0-1 16-15,0 3-20 16,-5 4-3-16,-6 0-1 15,-2 0 0-15,-1 0 0 16,2 7 0-16,1 5-4 16,1-1-3-16,3 3 14 15,5-1-16-15,2-1 9 16,0 0-5-16,1-3-3 16,16-1 14-16,2-3-6 15,5-5 14-15,1 0-13 16,2 0 12-16,0-4-13 0,-5-8 0 15,-1 1 2-15,-3-1-2 16,-9 1-11-16,-3-2 5 16,-6 6 6-16,0 2 0 15,0 0 0-15,0 5 0 16,-4 0-16-16,-2 0 13 16,0 3-2-16,0 8 1 15,4 2 4-15,2-1-10 16,0 2 3-16,0 0-3 15,11-1 1-15,5-4 3 16,5-6 6-16,2 0-4 16,3-3 8-16,-2 0-8 0,0-11-2 15,-3-6 6-15,-2-4-1 16,2-1 1-16,-3-4-1 16,-6-3-2-16,-3-2 6 15,-2-2 8-15,-2 0-10 16,-2 6 7-16,-3 6 27 15,1 6-21-15,-1 8-5 16,0 6 31-16,0-1-33 16,0 2 5-16,0 0-12 15,0 0-20-15,0 13 13 16,0 8-11-16,0 9 18 16,-4 3 9-16,-2 3-5 15,-1-2-4-15,1-2 0 0,-1-2 0 16,0-5 10-16,1-5-3 15,2-7-7-15,1-4 0 16,3-7 12-16,0-2-16 16,0 0 4-16,0 0 0 15,0 0 70-15,0-14-60 16,8-5 0-16,6-1-10 16,2-3 1-16,2 2-1 15,0 4-8-15,2 5 5 16,-1 4-12-16,-1 4 15 15,2 4-17-15,0 0 8 16,-2 0 5-16,-2 12-1 16,-2 5 2-16,-7 0-3 15,-4 2 2-15,-3 1 4 16,0 0-6-16,-7 0 6 0,-10-1 4 16,-3-2 7-16,0-3-10 15,-2-3 0-15,0 0 21 16,0-5-22-16,0-1 2 15,1-5-19-15,3 0 5 16,2 0-88-16,4-5-191 16</inkml:trace>
  <inkml:trace contextRef="#ctx0" brushRef="#br0" timeOffset="17044.4351">21491 8074 478 0,'0'0'184'15,"0"0"-152"-15,0 0-27 16,0 0 29-16,0 0 14 16,0 0-28-16,0-1-3 15,0 9-6-15,-3 9 30 16,-3 6 17-16,3 4-25 0,-3 2 15 16,1 5-16-16,-2 0 2 15,0 0 3-15,2-2-36 16,-1 1 2-16,-1-2-3 15,-2-3 10-15,3-4-8 16,1-6-2-16,2-6 4 16,3-7-9-16,-1-3 8 15,1-2-3-15,0 0 5 16,0 0-2-16,0-6 40 16,0-13-31-16,0-6 2 0,-2-7-23 15,1-6 9 1,1-3-1-16,0-2-10 0,0-2-36 15,0 4 43 1,4 7-9-16,5 6 7 0,3 6-13 16,3 3 6-16,1 4 0 15,3 2 9-15,0 2-37 16,2 4 36-16,-2 0-20 16,0 2 9-16,-3 4 4 15,-2 1 5-15,-5 0 5 16,-1 0-6-16,-2 3-4 15,-2 8-2-15,-2 3 14 16,-2 3 0-16,0 4 2 16,-6-1 4-16,-8 2 8 0,-5-1-1 15,-2 3-9-15,-4-2 33 16,-5 1-37-16,-2-1 0 16,6-2-6-16,4-5-8 15,10-3-115-15,12-8-12 16,0-4-213-16</inkml:trace>
  <inkml:trace contextRef="#ctx0" brushRef="#br0" timeOffset="18566.7953">21543 8341 498 0,'0'0'162'0,"0"0"-158"0,0 0 7 16,0 0 17-16,0 0 5 16,0 0 29-16,49 24-50 15,-26-24 38-15,2 0-27 16,2 0-15-16,0 0 25 16,-2-9-33-16,-4-3 0 15,-4-2 0-15,-6-3 5 16,-2-2 7-16,-3-1-12 15,-4 0-8-15,1 2-4 16,-3-2-3-16,0 3 5 0,0 3-20 16,0-1-31-1,0 3 50-15,-3 5-18 16,0 2 29-16,1 3-9 16,1 2 9-16,-1 0-8 0,1 0-6 15,1 0 14-15,-2 7-1 16,2 0 1-16,0 3-6 15,0-1 6-15,0 1 3 16,11 0 4-16,8-1 11 16,1-1-16-16,4-3 25 15,4 0-20-15,0-1-3 16,2-3-1-16,1-1-3 16,-2 0 6-16,-3 0-13 0,-5 0 3 15,-6 0 4 1,-6 0-4-16,-6 0 8 0,-3 0-10 15,0 0-3-15,0 0 9 16,-15 4 5-16,-4 6 3 16,-2-1 1-16,3 2-3 15,5 0-4-15,2-2 16 16,6-2-13-16,3 0-5 16,2 2 0-16,0-1 14 15,4 1-2-15,14 1-12 16,6-1 7-16,2-4 6 15,0-1-13-15,-3-2 0 16,-6 1-2-16,-6-1-10 16,-5 1 4-16,-4 0-28 0,-2 2-3 15,0 1 38 1,-4 2-2-16,-6 2 3 16,-2 0 16-16,3-1-15 0,5 1 37 15,2-1-38-15,2-1 15 16,0 2-6-16,2 0-8 15,10-1 4-15,7-4 6 16,3-3-8-16,5-2 8 16,-3 0-11-16,-3 0 7 15,-3-3-17-15,-6-7-5 16,-8 1-11-16,-4-5 10 16,0 2-26-16,-6 0 29 15,-7 4-12-15,-2 3 25 0,1 5-14 16,4 0 14-16,3 0 0 15,4 0-14-15,1 3 13 16,2 2-6-16,0 4 7 16,0-1 0-16,11-3 8 15,4 2 0-15,4-7-8 16,2 0 3-16,0 0-1 16,-2-7 17-16,0-5-19 15,-3-6 5-15,-2-2 3 16,-5-1-3-16,-3-2-5 15,-2-1 28-15,-2-4-18 16,-1-1 1-16,1-2 1 16,0-4 3-16,1 5 16 15,0 7-31-15,-3 5 2 0,4 8-2 16,-4 4 11-16,0 6 0 16,0 0-11-16,0 0-3 15,0 0-14-15,0 6 6 16,0 12 11-16,0 8-3 15,0 6 13-15,0 5 3 16,-4 0 0-16,-6-3-13 16,2 0 41-16,0-1-33 15,4-2 2-15,-1-4 10 16,4-5-20-16,-1-5 5 16,0-5-5-16,1-5 0 15,1-5 6-15,0-2-6 16,0 0 0-16,0 0 3 0,0 0 6 15,0 0 34-15,0-2-2 16,1-14-38-16,9-6 4 16,2-5-7-16,4 3-4 15,2 1 4-15,0 5-22 16,0 3 17-16,-3 6-16 16,-2 6-5-16,-3 1 20 15,0 2-14-15,0 0 20 16,-4 0-6-16,0 9-4 15,-2 2 10-15,0 3-3 16,-4 0 9-16,0 3-14 16,0 0 8-16,0-2 0 15,-2 2 8-15,-9 0-1 16,-3-2-10-16,-1 0 3 0,-3-4 0 16,1-1 11-16,1-4-11 15,1-1-1-15,-1-5-6 16,-1 0-6-16,-1 0-72 15,1 0-111-15,2-10-185 16</inkml:trace>
  <inkml:trace contextRef="#ctx0" brushRef="#br0" timeOffset="19767.4286">22602 8528 507 0,'0'0'159'0,"0"0"-150"16,0 0 19-16,0 0 30 16,90-33-19-16,-68 16 11 15,-1-3 3-15,1-6-36 16,0-1 52-16,-1-3-61 15,-4 0 0-15,-1-2 12 16,-4 2-20-16,-3 1 16 16,0 6-16-16,-3 7 3 15,-3 5 26-15,-1 6-29 16,-2 5 0-16,0 0-13 16,0 0 4-16,0 0-11 15,-8 14-7-15,-9 5 27 0,1 6-7 16,-1 1 7-16,3-1 0 15,4 0 13-15,4 0-9 16,4-1 3-16,2-4-7 16,0-3 0-16,3-5-1 15,12-4 10-15,2-2-9 16,8-4 24-16,3-2-10 16,0 0-1-16,-2 0-13 15,-5-5 0-15,-6-1 5 16,-7 2 1-16,-1 3-6 15,-6 0 2-15,-1 1 0 16,0 0-2-16,0 0 0 16,0 0 6-16,0 0 7 15,0 0-13-15,0 0 0 0,0 0 1 16,0 0 14-16,0 0-20 16,0 0 5-16,6-2 0 15,0 2-21-15,3-1 7 16,0 1-4-16,0 0-34 15,-2 0 4-15,-1 0 22 16,0 0-13-16,-2 1 20 16,4 4 9-16,-2 4 6 15,0-2-4-15,0 2 4 16,1 0 4-16,4-1-1 16,4-4-85-16,6-4-89 15</inkml:trace>
  <inkml:trace contextRef="#ctx0" brushRef="#br0" timeOffset="19923.4867">23257 8511 701 0,'0'0'247'0,"0"0"-190"16,0 0 36-16,0 0-39 16,0 0-36-16,0 0-15 15,-7-16-3-15,7 8-84 16,5 2-32-16,-5 0-140 15</inkml:trace>
  <inkml:trace contextRef="#ctx0" brushRef="#br0" timeOffset="20386.4287">23066 8511 631 0,'0'0'181'0,"0"0"-169"15,0 0 65-15,0 0 50 16,0 0-44-16,0 0-32 0,24-11-51 15,-5-2 0-15,1 3 31 16,1-5-29-16,-1 1-2 16,-1-3 9-16,-2 0-6 15,-2 0 17-15,-3-2-20 16,-6 5 0-16,-1 1 2 16,-5 4-2-16,0 3-10 15,0 6 6-15,0 0 8 16,0 0-11-16,-3 6-1 15,-11 13 3-15,-2 3 3 16,5 3 2-16,3-2 0 0,6-5-8 16,2 0 16-16,0-4-16 15,6-5-25-15,16-2-40 16,11-7 23-16,6 0-101 16,0-5-175-16</inkml:trace>
  <inkml:trace contextRef="#ctx0" brushRef="#br0" timeOffset="20508.0934">23426 8481 242 0,'0'0'648'0,"0"0"-525"16,0 0-64-16,0 0 45 15,0 0-83-15,0 0-21 16,-17 25-44-16,-1-8-115 16,-10-4-205-16</inkml:trace>
  <inkml:trace contextRef="#ctx0" brushRef="#br0" timeOffset="21904.6975">15323 9117 587 0,'0'0'110'16,"0"0"-96"-16,0 0-10 16,0 0 13-16,0 0-12 15,0 0 27-15,3 21 16 16,5-2-2-16,-2 1 28 16,0 4-45-16,1 5-6 15,3 2 25-15,-2 1-18 16,1-1-17-16,1 1 18 15,1 0-29-15,-2-4 15 16,0-1-15-16,-2-3-2 0,-2-5 21 16,2-4-20-16,-4-7-2 15,-1-3-3 1,-1-4-14-16,-1-1-1 0,0 0-49 16,0-4-9-16,0-8-114 15,-13-1-249-15</inkml:trace>
  <inkml:trace contextRef="#ctx0" brushRef="#br0" timeOffset="22299.9382">15214 9373 666 0,'0'0'134'0,"0"0"-121"0,0 0 63 15,0 0-11-15,0 0-25 16,0 0-40-16,-4-4-3 16,4 13-2-16,6 7-1 15,3 1 12-15,0 3 9 16,3 4-2-16,1-3-2 16,0 4 16-16,3-1-21 15,3 1-5-15,-3-4-1 16,7-5 8-16,-3-6-4 15,2-10-4-15,3 0 0 16,5-12 27-16,6-12-26 16,0-6 2-16,0-5-3 15,-6 0 5-15,-5 0-21 16,-8 3 16-16,-5 2-34 0,-6 5 14 16,-3 5-19-16,-3 3-12 15,0 5 3-15,0-2-50 16,-3 2-25-16,-7 3-228 15</inkml:trace>
  <inkml:trace contextRef="#ctx0" brushRef="#br0" timeOffset="23156.1262">12559 8216 648 0,'0'0'90'0,"0"0"-16"0,0 0 42 15,0 0-60-15,0 0 17 16,0 0-16-16,0-15-28 16,0 15-5-16,0 0-14 15,0 0 3-15,0 2-26 16,0 14 7-16,2 11 6 15,11 9-1-15,2 3 4 16,1-2 13-16,-2 0-16 16,2-4 0-16,-4-4 9 15,1-7-9-15,-3-6-5 16,2-5-20-16,-1-6-41 16,0-5-15-16,3 0-15 15,3-19-65-15,-3-11-228 0</inkml:trace>
  <inkml:trace contextRef="#ctx0" brushRef="#br0" timeOffset="23403.8068">12855 8114 663 0,'0'0'86'15,"0"0"-4"-15,0 0-51 16,0 0-22-16,0 0-9 15,0 0 7-15,12 51 58 16,-2-26-47-16,-3 3-17 0,1 1 20 16,0 1-14-1,-4 3-7-15,-1-2 0 0,-3-1 1 16,0-3-13-16,0-1-8 16,0-5-60-16,0-7-19 15,-2-6-113-15</inkml:trace>
  <inkml:trace contextRef="#ctx0" brushRef="#br0" timeOffset="23679.0074">12467 8405 583 0,'0'0'138'16,"0"0"-117"-16,0 0-7 16,0 0 3-16,0 0 38 15,0 0-21-15,107-54 10 16,-63 33-5-16,5-1-27 16,-1 0 8-16,-3 2-20 15,-5 4-17-15,-6 6-22 16,-6 1-71-16,-4 4-11 15,-10 5-89-15</inkml:trace>
  <inkml:trace contextRef="#ctx0" brushRef="#br0" timeOffset="24033.7637">12559 8622 562 0,'0'0'73'0,"0"0"-36"16,0 0-32-16,0 0 48 15,0 0-15-15,0 0-17 0,-6 13 21 16,6-13-27-16,0 0-13 15,8 0 50-15,13 0-7 16,10-13 28-16,6-8-16 16,9-5-56-16,4-4 19 15,2-1-20-15,3-4 0 16,-3 3-21-16,-4 0 10 16,-5 7-103-16,-10 3-34 15,-12 3-38-15,-6 3-371 16</inkml:trace>
  <inkml:trace contextRef="#ctx0" brushRef="#br0" timeOffset="24992.5236">13368 8197 709 0,'0'0'83'15,"0"0"-80"-15,0 0 18 16,0 0 2-16,0 0 50 0,-87 46-52 15,78-32-4-15,5 1-6 16,4-2-6-16,0-4-5 16,0 0 0-16,7-5 1 15,8-4-1-15,6 0 8 16,1 0-8-16,0-14 0 16,-2-3-42-16,-5 1-8 15,-9-1-9-15,-6 2-16 16,0 1 38-16,-15 3-22 15,-4 4-63-15,-2 2 122 16,2 5 59-16,5 0-59 16,5 3-9-16,2 7 9 0,4-3 35 15,3 3-35-15,0-5 0 16,0 0 15-16,15-3-10 16,1-2 71-16,6 0-52 15,4-7-15-15,1-8-2 16,-1-6-7-16,0-1 0 15,-2-6-10-15,0 3 13 16,-7 0-8-16,-6 3 1 16,-5 5 4-16,-6 3 21 15,0 3 6-15,0 5-11 16,0 1 9-16,-3 5-21 16,-6 0 20-16,-3 0-24 15,0 13 0-15,-4 5-2 0,2 7 2 16,1 4 0-16,-1 6 2 15,5 1 1-15,2 6 3 16,3 2 2-16,4-1-7 16,0 1 20-16,4 0-21 15,8-4 0-15,3 0-3 16,3-5 14-16,-1-7-22 16,0-6 2-16,-1-11-8 15,-4-7 2-15,-2-4-2 16,0 0 16-16,-4-8 0 15,3-14-28-15,-3-5 26 16,-2-3 2-16,-4-2-57 16,0 3 52-16,0 2-49 15,0 6 40-15,-12 5-4 0,0 7 20 16,-1 3-3-16,-1 4-27 16,4 2-42-16,0 0 71 15,4 0 0-15,4 0 0 16,1 0 9-16,1 0-5 15,0 0 16-15,0 3-19 16,4 2 16-16,8-3 34 16,3 0-51-16,9-2 0 15,1 0-8-15,2 0-38 16,-1-9-422-16</inkml:trace>
  <inkml:trace contextRef="#ctx0" brushRef="#br0" timeOffset="25809.6391">13915 8073 370 0,'0'0'136'16,"0"0"-41"-16,0 0-58 15,0 0 19-15,0 0-24 16,0 0-21-16,-34-16-22 0,28 16-5 15,0 0-241-15</inkml:trace>
  <inkml:trace contextRef="#ctx0" brushRef="#br0" timeOffset="26187.0121">13915 8073 312 0</inkml:trace>
  <inkml:trace contextRef="#ctx0" brushRef="#br0" timeOffset="27489.3076">13915 8073 312 0,'35'-24'294'0,"-35"18"-287"0,0 2 60 0,0 0-32 15,-2 0-4-15,-1 2 12 16,3-1-39-16,0 3 1 16,-3 0-3-16,0 0-1 15,-6 0-1-15,-3 0-6 16,-7 13 6-16,-5 4 14 15,3 1-14-15,-1 3 3 16,7-4-1-16,4 2 2 0,7-2-4 16,4-4 0-1,0-1 0-15,2-3-1 0,17-3 3 16,3-3-7-16,8 0 4 16,3-1 1-16,-2-1 16 15,-7 1-16-15,-5 3-11 16,-4 1 11-16,-7 2 1 15,-4 5-1-15,-2 3-1 16,-2 7 1-16,0 6 42 16,-11 0-34-16,-5-1 5 15,4-2 0-15,2-6-8 16,3-8-5-16,6-6 0 16,1-4-6-16,0-2 3 0,0 0-15 15,13-17 8 1,10-6-8-16,4-3-10 0,0 3-10 15,-1 5 10-15,-2 4 28 16,-4 2-10-16,-3 0 17 16,0 1-7-16,-2-1 5 15,3-2 12-15,1-3 8 16,5-5-25-16,1-3 4 16,-2 0 6-16,-7 2-10 15,-4 5 0-15,-6 3 26 16,-6 7-10-16,0 2 28 15,0 6-32-15,-2 0-9 16,-9 0-6-16,-4 0-2 16,0 12 5-16,0 2 4 0,2 3-4 15,4-2 0-15,4 0-7 16,2 1 15-16,3-4-28 16,0 2 22-16,11-4-2 15,11-5 10-15,6-3-10 16,3-2 0-16,4 0-1 15,-2-5 3-15,-4-9-11 16,-5 2-3-16,-7-2-4 16,-5 2 11-16,-8 4 7 15,-4-1-11-15,0 3 7 16,0 5-28-16,-7 1 18 16,-4 0-10-16,-1 7-23 15,2 7 29-15,2 1 8 0,6 4 7 16,2-3-1-16,0-1-1 15,2-2-5-15,13-4 8 16,3-6 0-16,5-3 1 16,0 0 8-16,3-15-9 15,-3-5 0-15,-4-6-11 16,-3 1-3-16,-6-1 13 16,0-1 1-16,-3 1 1 15,-3 1 0-15,-1-2-1 16,-1 1 17-16,-2 1-13 15,0 6 20-15,0 3 7 16,-2 7-5-16,-1 3 39 16,3 4-37-16,-2 1-11 15,2 1-17-15,0 0 0 0,0 0-1 16,0 0 1-16,0 6-8 16,0 9 2-16,0 4 10 15,0 8-6-15,0 2 2 16,0 4 0-16,0 4 3 15,0 1-3-15,0-1 0 16,0-6 7-16,2-6-7 16,0-6 0-16,-1-8 0 15,-1-6 9-15,2-5-9 16,-2 0 3-16,1 0 6 16,2-7 13-16,2-9-22 15,1-7-8-15,1-7 7 16,2 0-26-16,2-6 15 0,3 2-15 15,2 6 13 1,-2 9 8-16,0 8 6 0,-3 4 0 16,0 6 0-16,0 1-20 15,-1 0 18-15,3 10 2 16,-2 7 0-16,1 5-1 16,-5 2 8-16,-1 3-4 15,-5 2 14-15,-1-2-17 16,0 1 36-16,-7-6-32 15,-8 0 7-15,-6-2 35 16,-1-6-31-16,0-2-4 16,-1-7-11-16,2-3-9 0,1-2-40 15,9-3-101 1,5-18-381-16</inkml:trace>
  <inkml:trace contextRef="#ctx0" brushRef="#br0" timeOffset="28787.4445">15008 8104 656 0,'0'0'68'15,"0"0"-60"-15,0 0 8 16,0 0 32-16,0 0 15 16,0 0-43-16,-44 0-20 15,44 0-35-15,0 0-65 16,7-4-168-16</inkml:trace>
  <inkml:trace contextRef="#ctx0" brushRef="#br0" timeOffset="29335.1429">15013 7952 680 0,'0'0'116'0,"0"0"-73"16,0 0-43-16,0 0 0 16,0 0 8-16,0 0 5 0,-4 61 39 15,4-25 4-15,0 3-51 16,0 4 42-16,0-3-40 16,0-1 12-16,0-9 0 15,0-8-18-15,0-8 14 16,0-7-15-16,0-4 12 15,0-3-5-15,0 0-4 16,0 0 28-16,0-12 26 16,0-13-46-16,0-9-6 15,-2-7-5-15,-3-5-25 16,-2-4 12-16,4 4-30 16,3 5 1-16,0 6-4 15,0 4 9-15,10 8 18 16,3 3-1-16,0 6 3 15,-3 6-1-15,1 1 17 0,-5 4 1 16,1 3-2-16,-4 0-3 16,0 0 5-16,2 0 0 15,-2 3 2-15,-2 14-3 16,-1 7 2-16,0 1 32 16,0 3-13-16,-6-1-20 15,-4 2 23-15,-4-1-23 16,1-1 17-16,0-1-12 15,0-3-5-15,6-1-12 16,5-5-15-16,2-7-170 16,0-10-172-16</inkml:trace>
  <inkml:trace contextRef="#ctx0" brushRef="#br0" timeOffset="30908.9905">15109 8247 363 0,'0'0'437'16,"0"0"-427"-16,0 0 6 15,0 0 40-15,0 0-1 16,0 0-36-16,50-4 39 16,-19-7-25-16,-1 2-9 15,-3-4-24-15,-7 0 12 16,-4 2-6-16,-5-2-1 0,-3-2-5 15,-2 0 18-15,0-4-13 16,-3 2-2-16,-1-2-3 16,-2-1-14-16,0 1 6 15,0-1-22-15,-3 4-49 16,-8 3 41-16,1 5-5 16,-2 5 41-16,4 0-8 15,-2 3 3-15,1 0-11 16,0 0 9-16,1 0 9 15,7 3-9-15,1 2 9 16,0-1-2-16,0 1-11 16,0 1 13-16,8 0-10 0,4-1 18 15,4-2-8-15,0 0 16 16,4-1-15-16,4-2 35 16,0 0 1-16,3 0-27 15,1-2 32-15,0-6-42 16,-3-1 0-16,-2 3-1 15,-8-1 5-15,-8 6-3 16,-3 0-1-16,-4 1 0 16,0 0-2-16,0 0 2 15,0 0 0-15,-4 0-5 16,-6 9 10-16,-2 6-10 16,-1-2 3-16,2-1 2 15,5 1 7-15,1-2-7 16,1 0 0-16,4-2-3 15,0 1-3-15,0-3-2 0,9 0 8 16,6-3 0-16,7-2-10 16,1-2-14-16,-1 0-40 15,-4 0 12-15,-9 0-6 16,-6 0 26-16,-3 4-18 16,0 4 50-16,0 3 50 15,-10 2-11-15,2 2 18 16,0-5 10-16,3 0-63 15,2-2 9-15,3-5 0 16,0 1-9-16,0-3 18 16,4-1-10-16,9 0-10 15,3 0 4-15,0 0 3 0,-1-5-1 16,-2-4-8-16,-4-2-5 16,-4 0-13-16,-5-3-8 15,0 1-6-15,0 3-4 16,-7 3 0-16,-6 3 20 15,1 4 7-15,3 0 9 16,2 0-21-16,4 0 16 16,3 4 1-16,0 0-7 15,0 0 1-15,0-1 1 16,3 1 8-16,8-2 2 16,8-2 4-16,0 0-5 15,3-1 0-15,1-11 4 16,-4-5 2-16,2-1-2 0,-5-2-4 15,-2-2 0 1,-3 2 2-16,-4-2-2 0,-1-1 0 16,-3 2 23-16,-2 1-21 15,2-2 28-15,-3-1-1 16,2 5-21-16,-1 3 21 16,-1 5-16-16,0 3 0 15,0 7 18-15,0 0-24 16,0 0-4-16,0 0-3 15,0 0-2-15,0 7-21 16,0 10 20-16,0-1 3 16,0 5-2-16,0-1 10 0,0 1-8 15,3-1 7-15,0 3-3 16,0 2 8-16,-2-3-5 16,1 1-7-16,-2 2 3 15,0-8 6-15,0 2-6 16,0-6-3-16,0-8 0 15,0 0 7-15,0-3-7 16,0-2 0-16,0 0 15 16,0 0-5-16,0 0 52 15,0-11-28-15,0-7-29 16,0-7 10-16,0-5-15 16,0-1 0-16,-2-2-3 15,-2 4-19-15,4 2 16 0,0 3-36 16,0 3 4-16,0 1 35 15,3 5-73-15,9 1 24 16,1 1 16-16,1 3 5 16,-1 4 19-16,-1-1 12 15,-1 3 0-15,-1 1-2 16,0 0 2-16,-2 3 0 16,-2 0 0-16,0 0 3 15,3 6 2-15,-5 8 13 16,1 6-6-16,-2 1 24 15,-3 3-31-15,0-1 8 16,0-3 18-16,0-1-22 0,-5 1 28 16,-2-2-33-1,-5-2-1-15,0-1 26 0,-3-2-29 16,2-2 0 0,-2-1-9-16,3-3 6 0,2-3-53 15,0-4-78-15,3 0-123 16</inkml:trace>
  <inkml:trace contextRef="#ctx0" brushRef="#br0" timeOffset="32223.6377">16028 8185 617 0,'0'0'233'0,"0"0"-215"15,0 0-5-15,0 0 72 16,0 0 24-16,0 0-109 16,49-45 16-16,-26 20-23 0,3 0 7 15,-4-1 0-15,2-2 15 16,-5 0-1-16,-2-2-7 16,-4 2-7-16,-5 3 0 15,-2 2 10-15,-5 6-3 16,-1 7-7-16,0 5 12 15,0 5-11-15,0 0 7 16,0 0-8-16,0 0-9 16,0 0-3-16,0 2 1 15,-4 12 2-15,-4 5 5 16,1-1 8-16,0 2-3 16,3-3-1-16,3 0 0 15,1-3-2-15,0-5 2 0,0 0-3 16,7-3 1-16,4-3 4 15,4-3 5-15,3 0-7 16,-1-3 0-16,0-4 8 16,-3-3-8-16,-4 1 0 15,-3 2 5-15,-2 0 2 16,-4 4-10-16,-1 3 3 16,0 0 0-16,0 0 9 15,0 0-9-15,0 0-14 16,-7 7 7-16,-1 6 7 15,0 1 5-15,1 0-5 16,6-2-1-16,1-1-14 0,0-3 15 16,0-2 0-16,0 0-1 15,7-1 4-15,2 0-3 16,0-3 0-16,3 1 1 16,-3 0-12-16,0-3 11 15,-1 0 0-15,2 0-3 16,-1 0 7-16,1 0 0 15,4-11-4-15,-2-1 0 16,1-1-15-16,-3 0 15 16,3-1-12-16,-2 4 10 15,0 2-36-15,-5 3 38 16,-3 4-22-16,-2 1 7 16,-1 0 13-16,3 0-2 15,-3 0-14-15,5 0 17 16,-1 6 1-16,1 7-1 0,-2 3-1 15,-2 2 2-15,-1 0 7 16,0-1-4-16,0 1-3 16,0-4 0-16,0-4 16 15,0-3-17-15,0-6 1 16,0-1-12-16,0 0-3 16,2 0-23-16,7-8 31 15,7-5 5-15,-2 2-55 16,2 1 54-16,-4 7-27 15,-3-3 30-15,-3 3 11 16,0 0 10-16,-2 2-1 16,-1 0 45-16,2-1-43 0,2-1 6 15,0-1-28-15,1 1 8 16,0-4-2-16,5 3-6 16,-4 0 0-16,-1 0-2 15,0-1 13-15,-3 3-11 16,-2-1 0-16,-3 2-5 15,0-1-2-15,0 1 7 16,0-1-13-16,0 2 11 16,0 0-19-16,0 0 9 15,0 0 10-15,0 0-20 16,0 0 12-16,0 5 10 16,0 3 0-16,-3 0 4 15,1-2 3-15,2-1-14 16,0-2 7-16,0-3 0 15,0 0-5-15,3 0 7 0,11 0-2 16,6 0 0-16,3 0-63 16,0-7-102-16,-3 0-441 15</inkml:trace>
  <inkml:trace contextRef="#ctx0" brushRef="#br0" timeOffset="34196.4557">20257 10381 577 0,'0'0'72'0,"0"0"-33"0,0 0-6 15,0 0 42-15,0 0-20 16,0 0-51-16,0 0 21 16,0 0-25-16,0 5-7 15,0 5 0-15,6 4 14 16,7-1 2-16,0 1-9 15,2 2 12-15,4 0 25 16,5 2-32-16,4 0 9 16,2 1-5-16,4 0 2 15,5 0-4-15,7-2-7 16,2 0 1-16,4-2-1 16,2 0 1-16,-5-6-1 15,0-1 0-15,-5-3 4 16,-3-1 0-16,-5 1-4 0,-1 0 4 15,-6 2 3-15,1-2-7 16,-3 0 0-16,0 0-1 16,1-4 9-16,0-1-8 15,2 0 0-15,0 0 16 16,0 0-17-16,-4 0 1 16,-6 0 0-16,-5 0-1 15,-7 0-14-15,-5 0-2 16,0 0-39-16,-3 0-15 15,0 0 33-15,0-8-50 16,0-7-200-16</inkml:trace>
  <inkml:trace contextRef="#ctx0" brushRef="#br0" timeOffset="34569.4913">21127 10457 372 0,'0'0'400'15,"0"0"-370"-15,0 0 30 16,0 0-49-16,0 0-2 16,0 0 12-16,58-8-16 0,-34 11 16 15,-2 5-9-15,1 4-8 16,-2 0 19-16,-2 1-23 15,-1 4 0-15,-6-2 5 16,-3 2-3-16,-3 0 8 16,-2 2 0-16,-4-1-7 15,0 1 33-15,0 1-28 16,-8 1 0-16,-5 0 23 16,-4-1-24-16,2-3 5 15,-2-3-12-15,4 0 0 16,0-4-3-16,2-2 2 15,0 1-57-15,1-7-51 16,1-2-143-16</inkml:trace>
  <inkml:trace contextRef="#ctx0" brushRef="#br0" timeOffset="35880.7951">21971 10502 616 0,'0'0'35'0,"0"0"1"16,0 0-6-16,0 0 30 16,0 0-10-16,0 0-12 15,-3-9-23-15,3 9 8 16,0 0 4-16,0 0 20 15,0 0-39-15,0 0-6 16,3 0 31-16,11 0-10 16,4 0-8-16,5 0-15 15,7 0 16-15,2 0-38 16,-1 0-36-16,-6 0-75 16,-10 0-63-16</inkml:trace>
  <inkml:trace contextRef="#ctx0" brushRef="#br0" timeOffset="36158.6748">22082 10515 547 0,'0'0'259'16,"0"0"-247"-16,0 0 49 15,0 0 26-15,0 0-46 16,0 0-32-16,-17 16-9 15,7 1 0-15,-4 7 12 16,-2 5 7-16,2 4 29 0,3 1-40 16,2-1 0-1,3-4 16-15,1-2-24 0,1-5 0 16,4-4-3-16,0-3 3 16,0-5-3-16,4-6-69 15,14-4-95-15,4-2-37 16</inkml:trace>
  <inkml:trace contextRef="#ctx0" brushRef="#br0" timeOffset="37332.3886">22079 10839 660 0,'0'0'76'0,"0"0"-45"0,0 0-14 16,0 0 63-16,0 0-47 15,0 0-27-15,1 3 26 16,10-2 3-16,3-1 4 16,2 0 14-16,3 0-53 15,0 0 9-15,2-9 6 16,3-3-13-16,-1-7 5 16,-1-2-7-16,-4-3 0 15,1-2-5-15,-8 4 8 16,-4 5-3-16,-4 6 0 15,-3 5 9-15,0 4-6 16,0 2-3-16,0 0 0 16,-1 0-7-16,-8 0 3 15,2 8-11-15,-3 8 9 16,3 0 5-16,-1 5 1 0,4-2-6 16,1 0 6-16,3-2 7 15,0-2-7-15,0-1 0 16,0-3-13-16,0-2 28 15,6 1-16-15,3-6 1 16,2 1 0-16,4-3-8 16,2-2 8-16,-1 0 0 15,2 0-2-15,-6-2 6 16,0-5-8-16,-3 0 2 16,-2-3 2-16,1 2 5 15,1-2-5-15,0-1 0 0,1 0-6 16,2 3 18-16,-2 2-20 15,0 2 8-15,0 3 0 16,-4 1-23-16,-2 0 23 16,2 0-9-16,-2 8 7 15,0 6 0-15,0 2-2 16,-4 3 4-16,0-2 0 16,0 1-1-16,0 0 1 15,-8-1-2-15,1-2-2 16,0-4 8-16,2 0-1 15,2-6-3-15,3-3-54 16,0-2-7-16,0 0 21 16,15-4 30-16,6-10 9 15,-1 4-21-15,-2 0 22 0,-5 3-1 16,-1 0 4-16,-5 2 58 16,1-1-31-16,1 1-6 15,0-1-4-15,1-1-14 16,3 0 22-16,0 0-28 15,4-1 1-15,0-1-1 16,2 2 0-16,-2-1 0 16,1 1-1-16,-6-2 5 15,1 0-4-15,-4 1 0 16,-2 1 5-16,2 1-9 0,-3-3 4 16,2 1 0-1,-1-2 4-15,0-1-4 16,1 0 0-16,0 0 0 0,1 1-1 15,1 0-9-15,-3 1 8 16,-1-1 2-16,-1 3 3 16,-2 0 7-16,1 1-10 15,-4 1 0-15,0 3 10 16,0 0 6-16,0 2-16 16,0 0 2-16,0 0-9 15,0 0 11-15,0 0-8 16,0 0-12-16,-9 12 15 15,-4 7 0-15,-2 3 1 16,-2 1 0-16,0 2 20 16,6-4-9-16,0-2 8 0,7-3-19 15,3-2 2-15,1-4 9 16,0-4-5-16,0-2-6 16,3-1 18-16,7 1-14 15,4-4 38-15,6 0-35 16,3 0-7-16,1 0 0 15,1 0-2-15,-1 0-85 16,-2 0-112-16,-5 0-272 16</inkml:trace>
  <inkml:trace contextRef="#ctx0" brushRef="#br0" timeOffset="38485.7865">23203 10751 441 0,'0'0'7'0,"0"0"1"16,0 0 18-1,0 0-3-15,0 0 73 16,0 0-42-16,66-36-17 0,-66 36 19 15,-2 0-13-15,-14 0-25 16,-5 0-13-16,-3 8 10 16,1 4 30-16,4 0-21 15,3 5-10-15,6 1-2 16,2-1-5-16,8-2 7 16,0 0-14-16,8-5 5 15,13-5 11-15,6-2-16 16,-2-3 0-16,3 0-2 15,-6-8-1-15,-6-4-9 16,-10-1-11-16,-6 1-1 16,0 3 23-16,-3-1-9 0,-10 5 10 15,-1 2-11-15,2 3 10 16,1 0 0-16,5 0 1 16,0 0-3-16,5 8-7 15,1 2 4-15,0 0 6 16,0 1-6-16,7-1 15 15,8-1-17-15,4-6 8 16,6 0 0-16,3-3 11 16,7 0 3-16,1-13-13 15,-3-3 17-15,-3-1-11 16,-3-2 25-16,-8-1-30 16,-1 1 23-16,-6 2 19 0,-3 2-19 15,-3 4 7 1,-5 5-4-16,1 5-5 0,-2 1-5 15,0 0-18-15,0 0-13 16,0 5 12-16,-11 13-16 16,-2 6 17-16,-4 6-1 15,0 2 5-15,1 1-3 16,0 4-1-16,2 0 0 16,1 0-1-16,6-3 1 15,4 0 0-15,3-4 0 16,0-2 1-16,6-8-2 15,8-3-1-15,3-8-17 16,-1-7 7-16,1-2 11 0,-1 0 1 16,-2-11 1-1,-4-5-1-15,-2-4-1 0,-5-1-18 16,-3-1-51-16,0-1-3 16,0 3-9-16,-12 5 64 15,5 4 18-15,1 4 2 16,3 4 2-16,3 0 5 15,0 3-5-15,0 0-8 16,0 0-1-16,1 0-6 16,13 0 6-16,6 4 5 15,6 2-18-15,0-3-185 16</inkml:trace>
  <inkml:trace contextRef="#ctx0" brushRef="#br0" timeOffset="40336.5337">20283 12380 439 0,'0'0'108'16,"0"0"-45"-16,0 0-31 0,0 0 44 16,0 0 48-1,0 0-76-15,-7 3 14 0,7-3-7 16,0 0-32-16,0 0 11 16,0 0-18-16,0 0-16 15,10 0 55-15,8-15-35 16,6-5-15-16,2-3-8 15,0-6 15-15,-4 0-5 16,-2 0-7-16,-6 2 2 16,-3 3 7-16,-2 5-9 15,-2 6 0-15,-4 6-4 16,-1 5 7-16,-2 2-15 0,0 0 2 16,3 0-51-1,-2 5 46-15,2 12-8 0,2 2 23 16,-2 7-4-16,-2-2 14 15,2-1-11-15,-1-4 1 16,-1-5 0-16,3-5-2 16,-1-6 2-16,2 0 0 15,3-3 6-15,11-3-6 16,6-14 9-16,6-7-9 16,2 0 3-16,-1-3-2 15,-6 3-1-15,-3 2 0 16,-5 2-2-16,-5 3 13 15,-1 2-9-15,-4 4-2 16,-1 3 4-16,-1 2 10 16,0 3-8-16,-3 1-6 0,-3 2 0 15,0 0-2-15,0 0 1 16,4 13 1-16,-2 10-5 16,-2 8 0-16,0 6 5 15,0 0 0-15,-2-1 10 16,-7-2-9-16,2-4 0 15,3-5-1-15,2-5-33 16,2-3-77-16,0-5-46 16,0-9-74-16</inkml:trace>
  <inkml:trace contextRef="#ctx0" brushRef="#br0" timeOffset="42437.4035">20805 12443 639 0,'0'0'108'16,"0"0"-108"-16,0 0 0 16,0 0 39-16,0 0 11 15,79-9-12-15,-52 1-22 16,1-2 0-16,-1-1 2 16,-5-1-4-16,-4-1-6 15,-3 1 13-15,-4-2-20 16,-8 2 14-16,-2 5-15 15,-1 1 4-15,0 3 15 16,0 2-18-16,0 1 6 0,0 0-7 16,0 0-10-16,0 0-11 15,-7 2 18-15,-1 10-7 16,-3 4-3-16,3 1 13 16,2 0 0-16,1 0-6 15,5-2 7-15,0-2-1 16,0-1 0-16,6-3 5 15,7-4-10-15,1-5 9 16,2 0-4-16,3 0 14 16,0-9-7-16,-1-3 29 15,-2-2-33-15,-4 0-1 16,-3-2 25-16,0-1-27 16,-3 0 0-16,-4-2-1 15,-2 2-14-15,0-3 14 0,0 4-18 16,-4 0-16-16,-5 1 18 15,-2 0-15-15,-2 2 0 16,0 6 19-16,-2 2-10 16,3 0 9-16,1 3 4 15,1 2-12-15,3 0 22 16,2 0 0-16,1 0-3 16,3 5-5-16,1 2-6 15,0 0 14-15,0 1-1 16,13-2 1-16,4 1-1 15,1 0 9-15,5-1-7 16,-3 1-1-16,2-2 2 16,0 1 28-16,2 0-29 0,0-3 3 15,3-1 32-15,1-2-32 16,2 0 1-16,0 0 4 16,-3-2 6-16,-3-3-12 15,-5 2-3-15,-9 2 8 16,-7 1-18-16,-3 0 10 15,0 0 0-15,0 0-3 16,0 0-5-16,-3 11 3 16,-7 4 4-16,0-1 1 15,1 5 11-15,4-1-8 16,2 1-6-16,3 0 0 16,0-4 3-16,0-1 0 0,3-4 0 15,12-2 10-15,9-4-8 16,7-4 3-16,8 0-4 15,7 0 2-15,-1-10 5 16,-2-3-8-16,-4 2 0 16,-6-2 13-16,-5 0-39 15,-5 0 26-15,-5 1-14 16,-7 3 10-16,-3 2-16 16,-5 4 12-16,-3 1-9 15,0 2-54-15,0 0 22 16,-11 11 44-16,-6 5 5 15,-2 1 0-15,-1 2 12 16,2-1 44-16,6 0 3 0,6-4-57 16,6-5 2-1,0-1-4-15,0-3 0 0,16-4-4 16,7-1 12-16,3 0-9 16,0-6 1-16,-5-6 0 15,-3-2-1-15,-6-2 11 16,-1 0-10-16,-4 2 0 15,-4-3 13-15,0 5-13 16,-3 2 17-16,0 4-13 16,0 4 16-16,0 2-20 15,0 0-19-15,0 1 9 16,0 16 9-16,-5 9 1 16,-6 6 3-16,-6 4 2 15,3 4 4-15,-4 2-8 0,-1-2-1 16,0-5 11-16,-1-3 10 15,1-10-19-15,2-8-2 16,4-6 0-16,2-4 7 16,7-4-3-16,3 0-4 15,1-2 0-15,0-13-15 16,9 1 11-16,11-3-9 16,6 0 13-16,6 0-13 15,3-5 13-15,1 0 0 16,-2 3-1-16,-1-1 1 15,-3 1 0-15,0-2-4 16,-2 2 19-16,-1 1-14 16,-4 2 8-16,0 2-9 0,-5 3 19 15,0-2-17-15,-4 4 4 16,0 0 10-16,-5 1-12 16,-4 4 10-16,-4 3-10 15,-1-1 26-15,0 2-4 16,0 0-11-16,0 0-15 15,-9 0-6-15,-6 0 0 16,-4 10-10-16,-1 4 8 16,2 0 8-16,-1 3 0 15,5-1 1-15,4 2-3 16,5 1 2-16,5-2 0 16,0-3-6-16,0-5 6 0,8-1-1 15,10-5-3-15,6-3 8 16,3 0-1-16,1-4-3 15,2-9 0-15,-3-1 13 16,0 2-13-16,-2-2 0 16,-1 4-1-16,-5 3 3 15,-5 4-2-15,-5 3 0 16,-6 0 3-16,-3 0-17 16,0 0 14-16,0 0-9 15,-5 10-3-15,-8 9 12 16,-4 1 7-16,4 1-7 15,4-3 2-15,3-4-2 16,5-1 0-16,1-7 0 16,0-2-8-16,2-4 7 15,16 0-7-15,6 0 10 0,3-12-2 16,-3-3 6-16,0-1-6 16,-3 2-5-16,-6 2 5 15,-4 1 5-15,-4 0-3 16,-2 2-2-16,-3 1 0 15,-2 1-2-15,0 3 8 16,0 3-6-16,0 1 0 16,0 0-8-16,0 0 0 15,0 4-19-15,-2 16 27 16,-8 5-7-16,-3 9 9 0,-1 4-2 16,2 3 18-16,-3-1-15 15,2-4 9-15,-6-2-11 16,-1-3 2-1,2-5 8-15,-4-4-11 0,0-3-1 16,2-2 0-16,4-6-2 16,4-5 3-16,7-3-10 15,5-3 1-15,0 0 7 16,0 0 4-16,1-3 28 16,13-11-26-16,5 1 3 15,4-5-5-15,5 2-2 16,1-1-21-16,1 0 4 15,-1 0-165-15,0 1-216 16</inkml:trace>
  <inkml:trace contextRef="#ctx0" brushRef="#br0" timeOffset="43718.0253">22987 12525 732 0,'0'0'127'15,"0"0"-117"-15,0 0-10 0,0 0 80 16,0 0-27-16,0 0 2 16,36-16-34-16,-5-2-3 15,4-3 31-15,-1-5-47 16,-1-1 5-16,-2-1 1 15,-3-3-5-15,-5 3 2 16,-6 1-5-16,-8 4 0 16,-4 9 0-16,-5 8 0 15,0 4 0-15,0 2-1 16,0 0 0-16,-3 0-1 0,-12 11-30 16,-3 6 32-1,-1 5-16-15,4 0 15 0,3-1 0 16,8 0-3-16,4-4 8 15,0-1-17-15,0-5 9 16,17-4 4-16,12-7 4 16,6 0-4-16,7-4 0 15,3-14-1-15,-5-3 1 16,-7 0-5-16,-6-1-4 16,-8-2 9-16,-8 2-16 15,-5 0 16-15,-3 4 0 16,-3 2-2-16,0 2 10 15,0 7-12-15,0 3 4 16,0 4 0-16,0 0-9 16,0 0 9-16,0 0-27 0,0 8 5 15,0 9 21-15,0 6-23 16,-2 4 24-16,-1 5 0 16,-1 2 19-16,-2 3-19 15,-2 1 4-15,-2 0 4 16,-2-1-2-16,-1-3 12 15,2-5-13-15,2-7-5 16,3-10 20-16,1-7-20 16,5-5 0-16,0 0 8 15,0-15 17-15,13-9-25 16,8-8-19-16,6 4-24 16,-1 6 41-16,0 12-36 0,-4 3 15 15,-7 7 16 1,0 0-2-16,-5 0 4 0,3 10-14 15,1 0 19-15,0 3-3 16,2-3 3-16,-2-2 0 16,2-3 11-16,3-5-7 15,1 0 19-15,0 0-7 16,3-5-13-16,-5-7 2 16,4-1 1-16,-1-1-6 15,-4-2 0-15,3 1-1 16,-5-1-4-16,-2 2-15 15,-3 3-45-15,-6 3 55 16,-1 6-30-16,-3 0 33 16,0 2 5-16,-1 0-12 0,-12 2 5 15,-3 11 5-15,4 1 4 16,2 5 17-16,3 0-17 16,5 1 0-16,2-2 17 15,0-4-7-15,7-3 10 16,11-4-14-16,3-5 18 15,4-2 7-15,1 0-31 16,-1-9-5-16,-2-5-30 16,-12-1-71-16,-11-4-149 15</inkml:trace>
  <inkml:trace contextRef="#ctx0" brushRef="#br0" timeOffset="43975.9056">22886 12221 767 0,'0'0'126'15,"0"0"-126"-15,0 0 0 16,86 0 6-16,-38 0 65 15,10 0-69-15,0-7 1 16,0 6-6-16,-4-1-7 16,-2 2-64-16,-6 0-96 0,-10 0-280 15</inkml:trace>
  <inkml:trace contextRef="#ctx0" brushRef="#br0" timeOffset="46021.6863">20824 13000 670 0,'0'0'48'0,"0"0"17"16,0 0-36-16,-97-11 13 15,57 11-15-15,-3 3 27 16,0 9-10-16,7 3-40 16,2 0 15-16,8 2-12 15,5 2-3-15,11-5-4 0,7 3 5 16,3 0-8-16,4 0 3 15,21 0 0-15,10-1-10 16,5 1 22-16,2 0-12 16,-5 2 3-16,-7-1-2 15,-9 0-2-15,-11 3-4 16,-7 1 5-16,-3 3-5 16,0 0 5-16,-17 0 0 15,-5 1 16-15,-4-2-11 16,-1-2-8-16,2-7 3 15,4-2 0-15,10-9-13 16,8-2-21-16,3-2-29 0,0 0 51 16,8-17-14-1,12-4-81-15,9-1 81 0,1 3 26 16,2 4 3-16,-2 3-3 16,-3 4 0-16,-3 3 5 15,-6-2 17-15,3 4-2 16,1-2-20-16,4 1 9 15,4-5 22-15,1 0-5 16,3-4-25-16,-4 1 3 16,-6 0 5-16,-4 1 41 15,-10 5-46-15,-6-2 4 16,-4 3 28-16,0 4-10 0,0 1-18 16,-7 0-4-1,-7 0 2-15,-2 11-12 0,1 4-12 16,0 7 18-16,4 2-12 15,5 0 12-15,5-2 0 16,1 0-4-16,0-5 9 16,10-5-10-16,11-5-3 15,10-7 8-15,7 0 2 16,1 0-2-16,1-15-5 16,-7 2-18-16,-8 0-11 15,-7 2 17-15,-9 2-16 16,-6 4 9-16,-3 1 23 15,0 3-17-15,0 1 18 0,-1 0-4 16,-10 1-8 0,-1 11 6-16,0 2 5 0,5 2-2 15,2 1 0-15,5 0 3 16,0 0 0-16,5-6-1 16,12-5 11-16,6-6 2 15,5 0-12-15,4-6 1 16,1-11-2-16,-2-7 1 15,-4 0 0-15,-6-3 3 16,-5 1 17-16,-3-2-2 16,-2 0-10-16,-1-2 2 15,-4 1 7-15,-3 3-17 16,-1 5 0-16,-1 6-4 16,-1 8 12-16,2 4-8 0,-2 3 0 15,0 0-19 1,0 5 14-16,0 16-7 0,0 6 12 15,0 5 6-15,0 1-3 16,0 1-3-16,-3-4 0 16,3 1 10-16,-5-6-6 15,-1-6-4-15,2-2 0 16,-3-6 11-16,3-5-11 16,4-3 0-16,0-3-4 15,0 0 11-15,0 0 26 16,5-14-33-16,8-7-26 15,5-1 25-15,2-2-6 16,-1 4 5-16,2 3-11 0,0 3 12 16,2 2-8-1,0 4 9-15,-1 4 0 0,2 4-12 16,-3 0 11-16,-3 9-9 16,-3 11 8-16,-6 4 4 15,-8 3-2-15,-1 1 0 16,0 3 3-16,-12-1 32 15,-6-2 2-15,-5-3-14 16,-1-2 30-16,-6-2-41 16,-3-3 30-16,3-2-10 15,-4-4-24-15,3-3-2 16,5-4 4-16,2-5-10 16,7 0-19-16,5-9-192 15,8-12-173-15</inkml:trace>
  <inkml:trace contextRef="#ctx0" brushRef="#br0" timeOffset="47754.913">22080 13317 622 0,'0'0'124'16,"0"0"-113"-16,0 0 49 16,0 0-5-16,0 0-25 0,0 0-30 15,0-3-8 1,0 5 6-16,-1 10 2 0,-7 3 0 15,1-3 9-15,1 2-7 16,1 0 11-16,2-1 2 16,0 0-1-16,2 1 0 15,1-1-14-15,0 1 0 16,0-5 11-16,0 1-11 16,0-4-3-16,0-2-2 15,0-2 5-15,0-2 0 16,0 2-4-16,0-2-2 15,0 0-1-15,0 0 14 16,0 0-6-16,0 3-1 16,0 2-1-16,0 1 1 0,-2 2 0 15,-1-2 2-15,3 1-5 16,-1 3 3-16,-3 1 0 16,4 4-9-16,-2 2 25 15,-1 5-15-15,0-3-1 16,0 0 2-16,-2-4 5 15,4-6-7-15,-1-4 0 16,2-2-2-16,0-3 8 16,0 0 3-16,0 0 18 15,0-6 23-15,0-14-1 16,0-8-49-16,0-1 6 0,-3-3-13 16,0-2-1-1,2-1 1-15,1-1-12 16,0 2-23-16,0 0 38 0,1 3-20 15,16-1-20-15,7 3 33 16,4 0-34-16,-1 7 41 16,1 5-11-16,-7 9 15 15,-4 2 10-15,-7 6-10 16,0 0-4-16,-4 4-1 16,-1 12-4-16,-2 0 9 15,2 4 2-15,-4 1 4 16,-1 1 36-16,0 2-29 15,-9-2 15-15,-8 1-11 16,-3-1-8-16,0-2 11 16,-2-3-16-16,1-2 5 0,2 0-4 15,2-6-5-15,8 0-28 16,2-8-113-16,4-1-178 16</inkml:trace>
  <inkml:trace contextRef="#ctx0" brushRef="#br0" timeOffset="49170.4543">22122 13571 645 0,'0'0'12'15,"0"0"0"-15,0 0 13 16,0 0 31-16,85 26 11 15,-58-25-32-15,4-1-5 16,0 0-7-16,-2 0-17 16,-1-3 62-16,-3-8-45 15,-5 0-17-15,-2-3 31 16,-3-3-29-16,-2-3 4 16,-4-5-12-16,0-2 0 15,0 0-6-15,-3 2-22 16,-3 3-16-16,-3 1-5 15,0 6-33-15,0 2 45 16,0 7 1-16,-5-1-3 0,-2 7 36 16,0 0-34-1,2 0 5-15,1 0 31 0,0 9-17 16,4-2 18 0,0 1 0-16,0-2 14 0,7 2 20 15,7-1-26-15,5-3 32 16,4-1-1-16,6-3-34 15,3 0 18-15,3 0-1 16,2 0-15-16,-2 0 8 16,-5 1-13-16,-8 1-2 15,-8 1 0-15,-6-1 8 16,-5 1-17-16,-3-1 1 0,0 0 8 16,0 3 7-1,-3 5-1-15,-11-1-2 0,-3 2 15 16,0-2-11-16,5-1 20 15,2-2-25-15,3 1-1 16,4 0 26-16,1-3-28 16,2 2 0-16,0 0-1 15,0-1 7-15,13-1-2 16,4-1-4-16,1 1 0 16,2-4 3-16,-5 0-3 15,-6 0-8-15,-3 0 2 16,-6 0 6-16,0 3-5 15,0 1 3-15,0 4 1 0,-10 1 1 16,2 7 8 0,4 3 4-16,2 0 4 0,2 3-8 15,0 2-7 1,8-3-2-16,11-3 2 0,2-6 3 16,0-3-3-16,1-8-1 15,-2-1 17-15,-4 0-11 16,-4-11 15-16,-6-6-21 15,-2 1 8-15,-2-4 9 16,-2 3-17-16,0 3-13 16,-3 2-6-16,-7 4-8 15,4 4 9-15,-2 1-14 16,2 3-36-16,1 0 41 16,-4 0-36-16,5 0 48 0,-1 7 13 15,4 0 4-15,1-1-3 16,0 2 1-16,0 0 0 15,3-3 13-15,13 0-13 16,3-4 0-16,6-1 19 16,3 0-16-16,1-8 25 15,-1-9-21-15,2-5-4 16,-7-1 20-16,3-5-6 16,-3-3-5-16,-4-3 16 15,-4 0-9-15,-3 0 3 16,-3 5-21-16,-5 7 18 15,1 8 35-15,-4 6-48 16,-1 4 5-16,2 2-1 16,-2 2-4-16,0 0-12 15,0 11-38-15,0 14 38 0,-5 6-2 16,-2 5 8-16,-1 3-5 16,-2-5-2-16,1-1 14 15,0-3 8-15,-1-10-15 16,5-5 2-16,2-7 11 15,3-7-4-15,0-1-9 16,0 0 15-16,0 0-12 16,0-3 29-16,15-14-28 15,4-3 8-15,8-3-24 16,-2 6 12-16,-1 2-14 0,-3 5 4 16,-1 4-8-1,2 4 13-15,-5 2 5 0,-1 0-7 16,-4 1-11-16,0 12 18 15,-5 3-16-15,-1 4 9 16,-3 4 13-16,-3 3-6 16,0 1 2-16,0 3 8 15,-5-3-1-15,-8-1-2 16,-8-1 4-16,-1-5 18 16,-2-3-22-16,3-5 4 15,0-5-11-15,4-8-12 16,0 0-53-16,1-5-189 15</inkml:trace>
  <inkml:trace contextRef="#ctx0" brushRef="#br0" timeOffset="50297.8157">23611 13779 764 0,'0'0'137'0,"0"0"-133"15,0 0 69-15,0 0 30 16,0 0-95-16,79-82 3 16,-50 48-11-16,0 2 3 15,-1-1 15-15,-5 1-18 16,-3 0 0-16,-3 3 4 15,-7 3-4-15,-3 5 0 16,-5 3 0-16,0 11 9 0,-2 2-12 16,0 3 3-16,0 2-4 15,0 0 0-15,0 0-5 16,-8 0-10-16,-4 14-1 16,-6 4 20-16,2 3-1 15,1 5 1-15,1 1-1 16,3 2-11-16,8 0 13 15,1-1-5-15,2 0 2 16,0-7 2-16,11-4 4 16,11-7-2-16,8-3-2 15,7-7 21-15,8 0-18 16,-2-8-2-16,-3-8-1 16,-8 1 7-16,-10 1 1 15,-8 3-8-15,-7 3 0 0,-7 5 9 16,0 0-9-16,0 1 5 15,-5 2-5-15,-9 0-10 16,-1 0 2-16,-1 3-7 16,-1 7 0-16,6 2 15 15,1-3-3-15,-1 3-7 16,3 3 10-16,3 0 0 16,2 4-11-16,3-2 11 15,0 0 0-15,5-3-4 16,13-4 10-16,5-5 8 15,4-5-14-15,-1 0 0 16,-2 0-3-16,-2-14 3 16,-4-1 0-16,-3 0 7 0,-4 1-3 15,-3 3-3 1,0 2-1-16,-2 1 0 0,0 5 4 16,-1 2-4-16,-2 1-9 15,1 0 3-15,3 0-8 16,-4 15 11-16,1 5 2 15,-2 4 1-15,-2 4-12 16,0-2 12-16,-9-3 0 16,-5-1 14-16,1-6-14 15,3-7 17-15,8-5-17 16,0-4 13-16,2 0-27 16,0-1-5-16,14-15-33 15,6-4-79-15,5-2 60 16,-1 5 27-16,-3 5 27 0,-2 6 10 15,-8 4 0-15,-1 2 14 16,0 0 13-16,-2 0 32 16,1 0-28-16,2 3 36 15,1 5-6-15,6-3-32 16,3 1 59-16,8-3-37 16,2-3-27-16,7 0-8 15,0 0-9-15,1-6-65 16,-3-11-109-16,-3-1-319 15</inkml:trace>
  <inkml:trace contextRef="#ctx0" brushRef="#br0" timeOffset="50425.5748">24676 13735 863 0,'0'0'243'0,"0"0"-217"16,0 0 25-16,0 0 43 15,0 0-49-15,0 0-45 16,-3 0-67-16,3-5-115 15</inkml:trace>
  <inkml:trace contextRef="#ctx0" brushRef="#br0" timeOffset="53558.9622">12458 9324 379 0,'0'0'55'0,"0"0"-29"16,0 0-21-16,0 0-2 15,0 0 24-15,0 0-27 16,0 0 0-16,-3-53-3 15,1 53 11-15,-2 0-16 16,4 0 2-16,-3 0 6 16,2 0-11-16,-1 0 11 0,2 0 0 15,0 0 20 1,0 0-9-16,-1 0 49 0,-2 0-4 16,3 0-32-16,0 0 45 15,-3 0-65-15,1 0 3 16,-3 0-7-16,-1 0 4 15,-2 0-8-15,-1 0 8 16,0 0 0-16,1 0 26 16,0 0-30-16,3 0 0 15,0 0 7-15,-4 4 2 16,-1 0-2-16,-3 5-7 16,-4 2 6-16,1 1 6 15,-3 4-12-15,0 1 0 16,-1 2 12-16,-1-1-11 15,2 0 16-15,3-3-17 0,1-1 0 16,2 3 3-16,1 2-3 16,-1-1 0-16,1 6-1 15,1 2 10-15,0 3-8 16,3 3-1-16,2-1 10 16,0 4-25-16,-2 2 15 15,3 0 0-15,-1 2 0 16,-2 4 10-16,-3-3-15 15,3 3 5-15,-3 0 0 16,0 1-2-16,1-1 2 16,1 1 0-16,5-1 16 15,0-2-11-15,4-2-10 0,0 1-5 16,0 3 10 0,8 5 10-16,6-2-10 0,4-1-9 15,1-3 8-15,8-3-64 16,4-1 1-16,2-4-62 15,3-7-155-15</inkml:trace>
  <inkml:trace contextRef="#ctx0" brushRef="#br0" timeOffset="55154.7133">20623 9278 270 0,'0'0'29'0,"0"0"112"15,0 0-103-15,0 0 19 16,0 0 29-16,0 0-64 15,1-72 51-15,-1 65-49 0,0 2-10 16,0 2 41 0,0 2-55-16,0 1 11 0,0 0 5 15,0 0-10-15,0 0-3 16,0 0-3-16,0 0 0 16,-3 1-18-16,-1 16 18 15,-3 7 0-15,-2 4 1 16,4 2 11-16,0-1-17 15,2 5 5-15,2-1 0 16,-1 4 26-16,2 1-26 16,0 4 0-16,0 1 2 15,0 1 15-15,0-3 12 0,0-2-29 16,2-2 11-16,2-4 10 16,3-4-21-16,-4-1 0 15,1-4-2-15,-1-1 12 16,3-1-10-16,-5 1 0 15,-1 3 0-15,0 3 4 16,-1 0-4-16,-15-1 0 16,-2-3 5-16,3 0 7 15,-1-7-11-15,3-1-1 16,4-5 0-16,2-4-24 16,6-1-43-16,1-5-59 15,0-2-42-15,14-6-287 16</inkml:trace>
  <inkml:trace contextRef="#ctx0" brushRef="#br0" timeOffset="59033.6384">15413 10686 275 0,'0'0'99'16,"0"0"-60"-16,0 0-33 15,0 0-6-15,0 0 69 16,0 0-39-16,0 0 19 15,-3 7-23-15,3-7-18 16,0 0 39-16,0 1-29 16,0-1 1-16,0 0 8 15,0 0-22-15,0 0 0 16,0 0-5-16,0 0 7 16,0 4-7-16,6-3 0 0,9 1 0 15,10 3 20 1,5-3-17-16,5 1 14 0,3 0-17 15,1 1 0-15,1 1-2 16,2-2 2-16,4 1 0 16,2 1 2-16,4 0 17 15,0 2-19-15,-3 0 0 16,0 1 0-16,0 1-2 16,-1 0 2-16,2 0 0 15,-5-1-10-15,-3 0 20 16,-3 1-10-16,-4-1 0 15,4-1 2-15,-2 0-4 16,3 0 2-16,2-3 0 16,1 0 5-16,-3-2 13 15,-2-2-18-15,-2 2 4 0,-2-2 8 16,-2 0 1-16,4 0-13 16,-3 0 0-16,-1 0 14 15,0 0-11-15,0 0-1 16,-1 0-2-16,0 0 8 15,1 0 8-15,-1 0-14 16,0 0-2-16,0 0 9 16,-1 0 7-16,-3 0-15 15,0 0-1-15,-7 0 8 16,-1 0-8-16,-3 0 0 16,-7 0 0-16,-1 0-4 15,-5 0 8-15,2 1-4 0,-3-1 0 16,1 2 0-16,2 1-6 15,-1-1 6-15,4 0 0 16,-2 0-5-16,1-1 16 16,-5 0-11-16,0-1 0 15,-2 0 1-15,0 0-20 16,0 0 19-16,0 0-38 16,0 3-21-16,0 3-37 15,2-1 5-15,4 0-52 16</inkml:trace>
  <inkml:trace contextRef="#ctx0" brushRef="#br0" timeOffset="60984.2286">19015 10942 245 0,'0'0'187'16,"0"0"-187"-16,0 0-107 16,0 0 76-16,0 0 31 15,0 0 0-15,11-9 0 16,-11 7 0-16,0 1 31 15,-2-1-29-15,-1 2 66 16,1-2-29-16,1 1-10 16,-2-1 21-16,1-1-31 15,1 2-13-15,1-1 65 0,0-1-62 16,0 3 15-16,0 0 20 16,0 0-30-16,0-3 17 15,0 3-31-15,0 0 0 16,0 0 5-16,7 0-5 15,7 0 0-15,8 0 10 16,7 0-8-16,5 0 28 16,7 0-30-16,4-1 8 15,6-1 11-15,-1 2-8 16,3 0-10-16,-2 0 17 16,-6 0-9-16,-5 0 2 15,-3 2-11-15,-6 2 0 16,-1 1 0-16,-5-2 0 0,-3 0 0 15,-4-2 5-15,-2 1 0 16,-4-2 8-16,-3 0-13 16,-2 0 0-16,0 2 20 15,-4-2-15-15,-3 0-3 16,0 1 8-16,0-1-6 16,0 0-1-16,0 0-3 15,0 0 0-15,0 0-1 16,0 0 1-16,0 0 0 15,0 0-2-15,0 0 10 16,0 0-16-16,0 0 8 16,0 0-48-16,0 0 36 15,0 0-79-15,-1-3-87 0</inkml:trace>
  <inkml:trace contextRef="#ctx0" brushRef="#br0" timeOffset="65145.3564">17471 10580 247 0,'0'0'111'16,"0"0"-56"-16,0 0-5 0,0 0 0 15,0 0-12-15,0 0 3 16,0 0-8-16,-3-32-23 16,3 29 37-16,0 1-30 15,0 1-12-15,0 1 35 16,0-3-32-16,0 0 18 16,0 3-26-16,0 0 13 15,0 0-9-15,-1 0-4 16,1 0 0-16,0 0-9 15,0 0-17-15,0 0-11 16,0 0 7-16,0 0-10 16,0 0 33-16,0 0 7 15,0 0 0-15,-2 0 16 0,2-1 7 16,0 0 13-16,0-2-36 16,-1 0 2-16,1 1-3 15,0 2 1-15,0-1 0 16,-2 1 0-16,2 0 3 15,0 0-3-15,0 0 0 16,-1 0 6-16,1 0-20 16,0 0 14-16,0 0 0 15,0 0-2-15,0 0-3 16,-2 0 5-16,1 0 0 16,-2 7 2-16,0 3-5 15,-1-1 3-15,3 2 0 0,1-1 0 16,0 0 13-16,0 1-16 15,0-2 3-15,0-1 0 16,0-1 4-16,0-3-4 16,0 1 0-16,0-3-1 15,0 1 2-15,0 1-1 16,0-2 0-16,0-1 7 16,0-1 1-16,0 0 0 15,3 0-7-15,5 0 58 16,-1 0-46-16,4-1 16 15,2-8-29-15,4-1 14 16,0-1-16-16,-2 1 2 16,3-2 0-16,-3 2-3 0,-2 0 3 15,-2 6-12 1,-3-1 1-16,-5 2-75 0,-1 3 12 16,-2 0-138-16,0 0-168 15</inkml:trace>
  <inkml:trace contextRef="#ctx0" brushRef="#br0" timeOffset="82960.4214">9308 1241 680 0,'0'0'74'0,"0"0"-71"16,0 0 9-16,0 0 17 15,0 0 63-15,0 0-39 16,83-18-33-16,-33 4 18 16,2-1-25-16,0 1-7 15,-6 2 7-15,1-1-11 16,-1 2 3-16,-3 1-5 15,-6 3-14-15,-7 4-60 16,-9 3-67-16,-12 0-71 16,-9 0-171-16</inkml:trace>
  <inkml:trace contextRef="#ctx0" brushRef="#br0" timeOffset="83217.6757">9620 1205 712 0,'0'0'17'16,"0"0"0"-16,0 0-8 16,0 0 8-16,0 0 58 15,-3 76-29-15,3-38 8 16,-2 7-10-16,2 5-31 16,-1 0 25-16,-1 1-5 15,1-4-14-15,1-3 2 16,0-6-21-16,0-6 5 15,0-6 0-15,0-2-5 16,0-4-10-16,0-6-38 16,1-8-95-16,-1-6-74 0</inkml:trace>
  <inkml:trace contextRef="#ctx0" brushRef="#br0" timeOffset="83621.6707">9909 1344 663 0,'0'0'73'0,"0"0"-33"15,0 0-22-15,0 0 60 16,0 0-17-16,0 0-35 16,0-21-22-16,0 21 8 15,0 0 29-15,0 0-39 16,-5 4-2-16,-5 16 20 16,-5 9-19-16,-1 12 63 15,-1 4-51-15,1-1-2 16,7-3 20-16,4-4-31 15,5-4 0-15,0-3 9 16,6-4-4-16,11-3-5 16,5-3-3-16,8-7 3 0,4-7 0 15,8-6-80-15,-2 0-62 16,-5-13-149 0</inkml:trace>
  <inkml:trace contextRef="#ctx0" brushRef="#br0" timeOffset="84124.8067">10101 1791 822 0,'0'0'114'0,"0"0"-77"15,0 0 51-15,0 0-34 16,0 0-13-16,-4-79-27 15,7 55-9-15,7-1 2 16,0-1-7-16,3-1 2 16,1 7-8-16,-2 0 6 15,0 6 0-15,-4 6-4 16,-2 2 11-16,-3 6-24 16,1 0 9-16,4 0 8 15,2 11-13-15,2 5 13 16,1 2 0-16,-4 1-7 15,-3-2 11-15,-1-3-10 16,-2-2 6-16,-1-2 0 16,-2-4 1-16,0-2-1 0,0-4-19 15,4 0-25-15,-1 0-10 16,4-3 53-16,1-12-25 16,3-2-9-16,-1 1 28 15,-4 6 7-15,-2 8-3 16,-1 2-1-16,0 0 4 15,7 2 3-15,1 11-3 16,7 3 4-16,-2-4 13 16,4-2-17-16,2-3 0 15,-1-4-5-15,9-3 1 16,-3 0-107-16,-2-11-177 16</inkml:trace>
  <inkml:trace contextRef="#ctx0" brushRef="#br0" timeOffset="84386.491">10610 1421 775 0,'0'0'86'16,"0"0"-81"-16,0 0-5 16,0 0 62-16,82-13-32 15,-51 27-3-15,-1 10 4 16,-3 5 4-16,-8 2-1 15,-5 6-13-15,-7 1-8 16,-7 2 7-16,0-1-20 0,-4 1 12 16,-14-4-6-16,-2 0 2 15,-1-3-7-15,2-7-1 16,3-2-83-16,-1-15-98 16,10-9-174-16</inkml:trace>
  <inkml:trace contextRef="#ctx0" brushRef="#br0" timeOffset="84641.659">11206 1537 865 0,'0'0'107'0,"0"0"-85"16,0 0-19-16,0 0 40 16,0 0-31-16,0 0-10 15,77-28-2-15,-46 28-36 16,2 0-31-16,-8 8-88 16,-7 7-66-16,-13 4-215 15</inkml:trace>
  <inkml:trace contextRef="#ctx0" brushRef="#br0" timeOffset="84807.5682">11235 1811 480 0,'0'0'159'0,"0"0"-109"16,0 0 79-16,0 0 5 16,0 0-76-16,107-26-43 15,-72 12-10-15,1 1-5 16,0 1-44-16,-6 1-116 15,-10 0-437-15</inkml:trace>
  <inkml:trace contextRef="#ctx0" brushRef="#br0" timeOffset="86486.2058">12248 1327 664 0,'0'0'107'16,"0"0"-105"-16,0 0-2 16,0 0 19-16,0 0 42 15,94-34-21-15,-75 29-1 16,1 3-25-16,-2 2-12 15,2 0 9-15,0 10-4 16,-1 4-7-16,-8 6 11 16,-1 6-9-16,-10 7 4 0,0 4-5 15,-7 2 0-15,-12 2 15 16,-6-4-16-16,-2-4-9 16,0-6-6-16,1-6-26 15,7-7 5-15,3-7 17 16,9-6-51-16,0-1 55 15,5 0 3-15,-1-7-103 16,3-2 90-16,0-1 11 16,4 3 14-16,10 0-8 15,-2 2 8-15,1 2 14 16,-2 3 22-16,0 0-36 16,-1 0 60-16,3 0-41 0,2 5 24 15,0 2 17 1,1 4-43-16,1-2 8 0,-1 2-4 15,2-1-5-15,-2-3 8 16,3 0-22-16,1-3-2 16,4-2 0-16,3 0-45 15,1-2-80-15,-1-4-379 16</inkml:trace>
  <inkml:trace contextRef="#ctx0" brushRef="#br0" timeOffset="88879.4375">13007 1302 565 0,'0'0'142'0,"0"0"-135"16,0 0 34-16,0 0 21 16,0 0 37-16,0 0-72 15,-2 0-20-15,18 0 14 16,13 0 33-16,8 0-9 15,4-6-13-15,1-1-19 16,-2 1 1-16,-6-1-14 16,-1 0-1-16,-6 4-7 15,-9 0-34-15,-2 3-61 0,-12 0-44 16,-4 0-49-16,0 0-176 16</inkml:trace>
  <inkml:trace contextRef="#ctx0" brushRef="#br0" timeOffset="89126.964">13231 1289 572 0,'0'0'125'16,"0"0"-125"-16,0 0 18 0,0 0 62 16,0 0-14-1,-9 81-16-15,7-49-7 0,1 7 1 16,-1 0 0-16,1 1-11 15,-1-4 17-15,2-3-46 16,0-5 9-16,0-7-2 16,0-3-10-16,0-6-1 15,0-4-7-15,8-5-68 16,9-3-101-16,2-8-138 16</inkml:trace>
  <inkml:trace contextRef="#ctx0" brushRef="#br0" timeOffset="89489.5909">13629 1224 748 0,'0'0'79'16,"0"0"-78"-16,0 0 43 15,0 0-1-15,0 0 34 16,0 0-42-16,-18 47-8 16,6-20 48-16,0 2-50 0,6 3-22 15,1 4 29-15,3 3-28 16,2-3 19-16,0-2-23 15,15-3 11-15,2-9-12 16,2-3 1-16,4-8-20 16,6-5 2-16,8-6-82 15,0-4-123-15,-3-18-435 16</inkml:trace>
  <inkml:trace contextRef="#ctx0" brushRef="#br0" timeOffset="90066.3997">13854 1498 843 0,'0'0'70'16,"0"0"-17"-16,0 0 10 15,0 0 23-15,0 0-48 16,-3-76-38-16,3 52 3 15,1 0 5-15,6-1-1 16,-2-1-3-16,2 2 7 16,1 2 1-16,0 2-5 15,1 3-7-15,-3 6-2 16,0 3 2-16,0 3 0 0,-2 2 3 16,4 1-11-1,-1 2 7-15,5 0-11 0,0 0-6 16,1 10 1-16,-1 4 17 15,-1 6 0-15,-2-1 3 16,-6 3-11-16,-3-3 16 16,0-1-17-16,0-4 9 15,0-5 0-15,0-6 9 16,0-1-9-16,3-2-28 16,-2 0 19-16,2-6 0 15,3-10 6-15,0-3-20 16,3 5 14-16,-3 4 6 15,-1 2 3-15,-2 5-2 16,0 2-4-16,-2 1 11 16,1 0-5-16,0 0 0 0,6 0-1 15,1 0 1-15,3 7 10 16,3 5-1-16,0 1 12 16,-1 1-21-16,0-5 6 15,2 1-8-15,-2-4 12 16,4-5-20-16,2-1-16 15,-4 0-136-15,0 0-124 16</inkml:trace>
  <inkml:trace contextRef="#ctx0" brushRef="#br0" timeOffset="90367.7471">13940 1623 664 0,'0'0'113'0,"0"0"-105"15,0 0 0-15,0 0 79 16,0 0 2-16,0 0-74 16,24 0 59-16,8 0 22 15,6-10-62-15,6-2 8 16,0-2-29-16,1 0-10 15,-2 5 5-15,-4 0-7 16,-4 2-1-16,-7 2 0 0,-9 5-50 16,-8 0 2-1,-7 0-92-15,-4 9-73 0,0 6-12 16</inkml:trace>
  <inkml:trace contextRef="#ctx0" brushRef="#br0" timeOffset="90820.5459">14131 1855 828 0,'0'0'73'16,"0"0"-69"-1,0 0 72-15,0 0 25 0,0 0-82 16,0 0 3-16,57 6-17 15,-46 4 1-15,-5 5-1 16,-1 5 4-16,-5 4-1 16,0 2-8-16,-5 2 10 15,-10-2-2-15,-3 0-7 16,1-5 0-16,4-6-1 16,6-6-26-16,3-5 13 15,4-4-21-15,0 0 16 16,0 0 14-16,0-7 4 15,0-3-7-15,8 2 4 16,2 1-4-16,-3 2 7 16,1 1 21-16,0 3-12 0,1 0 16 15,0 1-18-15,0 0 11 16,4 0 4-16,1 0-14 16,6 0 30-16,-2 0-35 15,2 0 3-15,0 0 1 16,0 0-7-16,2-5-9 15,1-3-55-15,-4-7-95 16,-1-4-97-16</inkml:trace>
  <inkml:trace contextRef="#ctx0" brushRef="#br0" timeOffset="91308.5521">14516 1110 630 0,'0'0'130'16,"0"0"-119"-16,0 0-3 0,0 0 50 16,0 0-5-1,0 0-50-15,11 10 13 0,-1 4 29 16,4 6 20-16,1 3-23 16,-1 8-10-16,2 2 14 15,-4 6-37-15,-1 3 17 16,-3 6-3-16,0 1-18 15,-3 5 23-15,-5 1-21 16,0 1 1-16,0-3 7 16,-3-2-9-16,-10-1-6 15,-3 0 4-15,-1 0-3 16,-1-4 1-16,-1-3-2 16,1-3 0-16,1-7 0 0,3-8 0 15,3-6-17-15,2-4-27 16,0-6-42-16,5-4-45 15,-1-5-123-15</inkml:trace>
  <inkml:trace contextRef="#ctx0" brushRef="#br0" timeOffset="93786.7318">15310 1330 715 0,'0'0'86'16,"0"0"-62"-16,0 0 68 15,0 0-41-15,0 0-16 16,0 0-25-16,0 0-10 15,-15 55 0-15,14-18 17 16,1 4 25-16,0 2 0 0,0-6-30 16,0-3-10-16,3-5 12 15,2-5-14-15,0-5 0 16,-4-2-5-16,1-7-19 16,-2-1-46-16,0-6-64 15,0-3-58-15,0 0-243 16</inkml:trace>
  <inkml:trace contextRef="#ctx0" brushRef="#br0" timeOffset="93993.2353">15086 1623 791 0,'0'0'145'0,"0"0"-121"16,0 0-2-16,0 0 60 15,0 0-72-15,0 0 5 16,91-32-5-16,-45 20-6 16,3 0 7-16,2 0-11 15,0 2-21-15,-5 3-100 16,-5-1-110-16</inkml:trace>
  <inkml:trace contextRef="#ctx0" brushRef="#br0" timeOffset="96558.4811">16188 1593 525 0,'0'0'95'16,"0"0"-87"-16,0 0 42 15,0 0 56-15,0 0-20 16,0 0-14-16,-4 0-13 15,4 0 9-15,0 0 2 16,0-7-23-16,0-6-30 16,0-4-11-16,0-2-4 15,3-6-4-15,3 0-1 16,1-3 3-16,1-3 2 16,1 3-2-16,0 2-3 0,1 7 3 15,2 3 1 1,-1 7-1-16,1 1-9 0,1 2-1 15,0 3 6-15,4 3-1 16,-1 0-6-16,2 0 2 16,1 0 7-16,-2 14 0 15,2 3-8-15,-5 5 10 16,-3 3 0-16,-2 3 0 16,-4 4 0-16,-5-1 5 15,0 1-4-15,0-4 9 16,-1-8-10-16,-6-6 0 15,3-6 20-15,2-6-18 0,2-2-1 16,0 0 14-16,0 0-4 16,0 0 17-16,0-5-6 15,0-12-1 1,3-9-20-16,8-1-1 0,2 1-27 16,4 1 10-16,1 4-5 15,-5 3 16-15,2 3-19 16,-8 11 10-16,-1 2 9 15,-4 2-1-15,-2 0-6 16,0 0 9-16,2 0-7 16,1 6 2-16,1 9 9 15,3-2 0-15,-1 1-2 16,0-2 2-16,0-5 0 0,3-1 12 16,-1-4-11-1,2-2 7-15,8 0-2 0,5-11-2 16,5-12-8-16,0-6-68 15,-7 2-247-15</inkml:trace>
  <inkml:trace contextRef="#ctx0" brushRef="#br0" timeOffset="98007.3853">16142 1555 758 0,'0'0'56'0,"0"0"-54"16,0 0 32-16,0 0 49 15,0 0-55-15,0 0-11 16,35-82-16-16,-7 45-1 15,2-1 11-15,-2-4 1 16,-1 5 5-16,-3 1 16 16,-2 0-23-16,-5 5 25 15,-3 2-17-15,-3 5-16 0,-7 5 30 16,2 6-25 0,-4 3 13-16,-2 5-4 0,1 1-15 15,-1 2 15-15,0 2-16 16,0 0-1-16,0 0-1 15,0 0 2-15,0 0-6 16,0 2-4-16,0 13-5 16,0 9 8-16,-4 2 7 15,-7 5-2-15,2-1 2 16,-1-1 8-16,1 3-5 16,1 1-3-16,2 2 6 15,6 0-6-15,0-3 0 16,5-7 5-16,16-3-9 15,9-6 4-15,8-7 0 16,7-4-2-16,4-5 7 0,-2 0 8 16,-3-5-13-16,-5-4 0 15,-6-4 3 1,-5-1-3-16,-8 3 0 0,-8 0-8 16,-8-1 22-16,-4 2-7 15,0 1-7-15,0 1-6 16,-1 4-2-16,-7 1 4 15,-2 3-6-15,-4 0-4 16,1 4-10-16,-3 11 24 16,1 3 0-16,0 5-4 15,4-3 4-15,4 2 2 16,3-3-1-16,2-3-2 0,2-2-11 16,0 0 10-16,12-4 2 15,3-1 0-15,6-6 10 16,2-3-7-16,6 0-3 15,-1-3 0-15,-4-9 9 16,-3-2-4-16,-8-1-3 16,-7 1 0-16,-5-5-3 15,-1-1 1-15,0 0-36 16,-11-1-1-16,-6 1-16 16,-5 6 10-16,-2 3 7 15,3 5-21-15,2 4 56 16,5 1-3-16,3 1 4 15,3 0-1-15,4 0 7 16,1 0 5-16,1 0-11 16,2 1 6-16,0 6-15 0,0-1 17 15,11 0-8-15,8-2 22 16,5-3-17-16,10-1 31 16,3 0-12-16,2-10 26 15,2-2-39-15,-4-3-9 16,-3 1 3-16,-7 2 7 15,-6 3-11-15,-5 3 12 16,-9 1-11-16,-3 5 1 16,-4 0 23-16,0 0-17 15,0 0-9-15,-8 0-2 16,-9 13-6-16,1 6-3 16,-1 8 10-16,3 6 1 15,1 1 0-15,8-1 0 0,5-5 0 16,0-6-1-16,0-10-20 15,16-5 21-15,6-7-8 16,5 0 8-16,3-14 2 16,2-7-2-16,-5-5-15 15,-3-3 12-15,-8 0 1 16,-5 3-3-16,-5 2 5 16,-3 7 0-16,-3 7 5 15,0 5 9-15,0 5-4 16,0 0 6-16,0 0-16 15,-3 10-15-15,-7 16 12 16,-1 8 1-16,2 5 4 16,0-2 3-16,1-1-5 15,-2-3 3-15,-1-1 2 0,-1-1 2 16,-3-2 7-16,0 0-12 16,-1-4 3-16,4-6 1 15,2-5-5-15,5-6-1 16,3-7 7-16,2-1-4 15,0 0-3-15,14-17 3 16,10-8 11-16,8-6-14 16,5-3-1-16,-3 2-3 15,-4 3-13-15,0 1-5 16,-4 3-42-16,-7-2-157 0,-5-2-169 16</inkml:trace>
  <inkml:trace contextRef="#ctx0" brushRef="#br0" timeOffset="98967.425">17519 1521 675 0,'0'0'110'16,"0"0"-94"-16,0 0 109 15,0 0 18-15,0 0-84 0,0 0-20 16,-11-17-30 0,10 5 9-16,1-4-15 0,0-7 7 15,0-2-8-15,0-5 4 16,0-1-4-16,0 3 8 15,0 2-10-15,3 2 2 16,4 6-2-16,-1 4-7 16,3 3 7-16,2 0 0 15,4 2 9-15,0 1-18 16,4 0 4-16,3 3 4 16,-1 2-2-16,0 3 0 15,-2 0-5-15,-2 0 6 16,-4 6-17-16,-2 7 11 15,-2 6-4-15,-2 2 12 0,-4 3-3 16,-1 6 5 0,-2 2-2-16,0 4 0 0,0 0 0 15,0-4 12-15,0-2-11 16,-7-5 13-16,2-8-12 16,2-10 0-16,3-5 15 15,0 0-16-15,0-2 3 16,0 0 27-16,0-4-13 15,0-17 10-15,0-6-28 16,0-7 1-16,4 5-5 16,5-3-6-16,2 6-19 15,1 9 22-15,0 0-15 16,4 3 0-16,0 6 15 0,-1-1-11 16,3 2 15-16,-2 4 2 15,-2 1-1-15,-2 2-12 16,0 0 10-16,-1 0 2 15,-1 2-6-15,2 10 8 16,-4-2 2-16,0 2 14 16,2 0-10-16,-2 0 21 15,0 0-26-15,2 2 16 16,-1 1-4-16,3 0-9 16,1-1 13-16,1-2-15 15,2-2 1-15,2-2 15 16,4-4-14-16,4-4 9 0,5 0-2 15,2-7-4 1,0-10-14-16,4-2-32 0,-4-5-117 16,-3-1-217-16</inkml:trace>
  <inkml:trace contextRef="#ctx0" brushRef="#br0" timeOffset="109601.6706">10067 2345 522 0,'0'0'75'0,"0"0"-73"16,0 0 7-16,0 0-1 15,0 0-7-15,0 0 31 16,0 0-32-16,0 0-1 16,0 0 1-16,0 0 0 15,0 0 0-15,0 0 0 16,2 0 0-16,2 0 25 16,1 0-25-16,0 0 29 15,2 0 6-15,1-1-35 16,1-2 23-16,6 0-19 0,-1-1 15 15,5 1-11 1,3-1-7-16,1-4 8 0,4 3-5 16,-2-2 2-16,5 1-6 15,-5 2 0-15,-4 1 8 16,-5 0-8-16,-4 2 0 16,-4 1-9-16,-4 0 9 15,-1 0 2-15,-3 0-2 16,0 0-3-16,0 0 3 15,0 0 3-15,0 0 7 16,0 0-10-16,0 0 16 16,-6 0-11-16,-6 0 22 15,-10 0-27-15,-3 0 1 16,-5 1-10-16,-5 5 9 16,-1-1-9-16,-2 3 2 0,4-1-1 15,4 0 8-15,9-3 0 16,11-1-3-16,3-3 3 15,7 0 0-15,0 0-1 16,-1 0-3-16,1 0 4 16,0 0 7-16,0 0-7 15,0 0-15-15,0 0 5 16,0 0 1-16,1 1 0 16,7 1 8-16,4-2-3 15,4 0 8-15,7 0 3 16,3 0-1-16,4 0-2 15,2-7-4-15,0-1-16 16,-2 2-2-16,-3 0-66 0,-2 1 15 16,-7 1-47-16,-3-1-165 15</inkml:trace>
  <inkml:trace contextRef="#ctx0" brushRef="#br0" timeOffset="113035.7221">13726 1151 237 0,'0'0'200'0,"0"0"-137"16,0 0-54-16,0 0 16 0,0 0 2 15,0 0 14 1,0 0 10-16,-20-5-27 0,18 5 2 16,2 0 23-16,0 0-26 15,0 0 7-15,-1 0-26 16,-2-2 4-16,-1 2 5 15,-3 0-13-15,1 0 0 16,1 0-4-16,1 0 8 16,2 0 6-16,2 0-10 15,0 0-4-15,0 0-4 16,-3 0 8-16,-3 0 0 16,-6 0 12-16,-1 2-10 0,-5 3 21 15,2 1-15 1,1-3-2-16,0 4 14 0,3-2-20 15,1 0 0-15,4 0-1 16,-2 1 12-16,1 0-23 16,2 4 12-16,2-3 0 15,1 5 2-15,-3 0-2 16,5 0-10-16,-3 1 2 16,2-1 16-16,0 4-3 15,-1-3-5-15,0 1-1 16,-1-2 1-16,0 0 0 15,2 5 1-15,-3 3-12 16,2 1 26-16,-1 4-15 16,1 1 0-16,0 3 2 15,0-2 1-15,3 0-3 0,-2-2 0 16,1 0-7-16,1 0 22 16,-2-4-16-16,2 3 1 15,0 1 0-15,0 1-2 16,0 3 2-16,0 3 0 15,0-3-9-15,0 3 22 16,0-1-12-16,0-2-1 16,2 0 0-16,4 0-2 15,2 2 2-15,6 3-3 16,1 2 1-16,3 2 4 16,0-3 17-16,1 1-19 15,-2-4 3-15,-1 1 17 0,-2-4-20 16,-3-4 0-16,0-2 9 15,1-4-7-15,-3-4-3 16,-3-4 1-16,4-1 0 16,-1-1 3-16,0-1-3 15,4-4 0-15,4 1-6 16,1-4 6-16,3-1-31 16,6 0-26-16,2 0-28 15,3-7-61-15,-2-9-226 16</inkml:trace>
  <inkml:trace contextRef="#ctx0" brushRef="#br0" timeOffset="114683.127">14055 2471 307 0,'0'0'80'0,"0"0"-59"16,0 0 76-16,0 0-57 16,0 0 14-16,0 0 3 15,-10 0-28-15,10 0 19 0,0 0-37 16,0 0-3-1,0 0 19-15,0 0-8 0,0 0 30 16,0 0-30-16,0 0-17 16,0 0 28-16,0 0-30 15,0 0 0-15,0 0 7 16,0 0-2-16,13 0 2 16,4 0 5-16,11 0 2 15,2-4 20-15,3-2-22 16,1 1-16-16,-1 1 4 15,1 0 0-15,-5 1 10 16,-1 0-10-16,-6 2 10 16,-6-1-17-16,-5 2 7 15,-6-1 0-15,-4 1-1 16,-1-1 11-16,0 1-5 0,0-2-5 16,0 2 0-16,0 0-9 15,0 0 9-15,0 0-56 16,2 0-26-16,1 0-62 15,-3-1-79-15</inkml:trace>
  <inkml:trace contextRef="#ctx0" brushRef="#br0" timeOffset="115470.3765">14196 2617 378 0,'0'0'107'0,"0"0"-68"0,0 0 3 15,0 0-8-15,0 0-16 16,0 0 3-16,4-48-21 15,-2 44 4-15,-2 1 17 16,1 3-19-16,-1 0 28 16,0 0-5-16,0 0-2 15,0 0-4-15,0 0-19 16,0 0 0-16,0 0-16 16,0 9 16-16,0-1 0 15,0 1 16-15,0 4-10 0,0-2 27 16,0 4-16-16,0 2 2 15,0-1 14-15,0 6-26 16,0 0-7-16,0 0 29 16,0 1-23-16,2-3 20 15,5 0-26-15,-1 0 2 16,0-4 16-16,0-2-18 16,0-1-8-16,0-3 8 15,-2-3 3-15,1-2 12 16,2 1-15-16,1-1 0 15,2-1 20-15,-1-1-13 16,0 0-7-16,1-1 21 16,-2-2-20-16,1 1 6 15,1-1-7-15,-4 0 0 16,0 0 9-16,-1 0-9 0,-4 0 0 16,-1 0 1-16,0 0 5 15,0 0-9-15,0 0 3 16,0 0 0-16,0 0-10 15,0 0-3-15,3 0-46 16,0 0 0-16,4-1-94 16,-3-5-8-16,-4 3-271 15</inkml:trace>
  <inkml:trace contextRef="#ctx0" brushRef="#br0" timeOffset="119676.6189">12498 2098 328 0,'0'0'117'0,"0"0"-100"15,0 0-3-15,0 0 5 16,0 0 38-16,0 0 2 0,0 0-43 16,0 0 24-16,0-24-21 15,0 23-2-15,0 0 28 16,0 1-25-16,0 0-3 15,0 0 15-15,0-2-6 16,0 2 15-16,0 0-10 16,0-2-21-16,0 2 11 15,-1 0-7-15,1 0-7 16,-2 0 0-16,2 0 5 16,0 0-11-16,0 0-1 15,0 0 0-15,0 0 4 16,-1 0-4-16,-1 0-13 0,-2 5 10 15,-4 9 6 1,-3 5-2-16,3 3-1 0,-4-1-1 16,2 2-6-16,-2 3 7 15,0-2 0-15,-2 1-2 16,4-1 16-16,-3-1-19 16,8-3 5-16,-1-2 0 15,3-2 2-15,3-1-2 16,0-3-2-16,0-4-3 15,0 1 5-15,0-1 5 16,0-4-5-16,0 1 0 16,0-3-8-16,0 1 17 0,0 2-9 15,0-1 0 1,0 1 2-16,0 1-5 16,0 1 3-16,0-1-8 0,0-2-1 15,0-2-56-15,0 1-21 16,-5-3-13-16,-6 0-86 15</inkml:trace>
  <inkml:trace contextRef="#ctx0" brushRef="#br0" timeOffset="120311.8361">12169 2285 495 0,'0'0'73'15,"0"0"-10"-15,0 0-29 16,0 0-5-16,0 0 31 15,0 0-36-15,-6-7-4 16,6 7-2-16,0 0-12 16,0 0 5-16,0 0-11 15,0 0-11-15,0 0 9 0,0 7-7 16,0 6 9-16,0 3 29 16,0 2-24-16,0 3 4 15,0 3 3-15,3 5-8 16,1 2 32-16,2-1-26 15,0 1-7-15,-2-2 20 16,2-2-22-16,-1-2 4 16,1-2-5-16,1-2 12 15,1-6-10-15,-1-2-2 16,-1-4 0-16,1-4-5 16,1 0 14-16,0 0-9 15,2-3 0-15,4 1 6 16,2-1 27-16,2 0-22 0,3-2-7 15,-2 0 24 1,3 0-23-16,3-10 14 0,1-4-19 16,-2 0 14-1,0-5-9-15,-3-2-5 0,-2-1 0 16,-3-3 5-16,2-2 0 16,-1 3-7-16,-4 0 2 15,-4 2-39-15,-1 5 24 16,0 6-47-16,-2 3-37 15,1 5-5-15,-3-1-103 16</inkml:trace>
  <inkml:trace contextRef="#ctx0" brushRef="#br0" timeOffset="129249.4758">16221 2051 283 0,'0'0'136'0,"0"0"-109"15,0 0-5-15,0 0 25 16,0 0-14-16,0 0 26 16,0 0-45-16,0 0-8 15,0-12 34-15,0 12-35 16,0 0 9-16,0 0 9 16,0 0-15-16,0 0 6 15,0 0-14-15,0 0 17 16,0 0-16-16,0 0 3 0,0 0-1 15,0 0 19 1,0 0-17-16,0 0-2 0,0 0-1 16,0 0-1-16,0 0 6 15,0 0-7-15,0 0-7 16,0 0 5-16,0 0 4 16,5 0 0-16,2 0-2 15,3 0 0-15,1 0 5 16,1 0 3-16,4 0-6 15,1 0-2-15,5 3 2 16,1-1 8-16,6 0-10 16,0 0 0-16,-1 1 8 15,-1-3-7-15,-3 0-1 16,0 2 0-16,-1-1 10 16,1 1-17-16,0-2 7 0,-1 0 0 15,-1 0 27 1,-1 0-22-16,-6 1-4 0,-2 1 1 15,2 1 3-15,4-2-1 16,10 4-4-16,4 0 0 16,7-1-1-16,6 0 1 15,0-1 0-15,5-3 0 16,-4 0 0-16,-1 0 0 16,-5 0 0-16,-1 0 1 15,-5-7 23-15,-2 3-19 16,-6-1 5-16,1 0 1 15,-7 5 3-15,4-3-4 0,-1 0-10 16,0 2 3-16,0-4 8 16,0 0-11-16,1 2 0 15,0-1 9 1,-1-1 3-16,-6 2-5 0,0-1-7 16,-4 3 1-16,-4 0-7 15,-4 1 8-15,0 0-4 16,0 0 2-16,0 0 0 15,4 0 4-15,-1 0-4 16,2 0 2-16,0 0-11 16,-1 0 9-16,-3-2-2 15,0 2-24-15,-5 0-77 16,-2 0-47-16,-3 0-166 0</inkml:trace>
  <inkml:trace contextRef="#ctx0" brushRef="#br0" timeOffset="130166.001">16989 2193 392 0,'0'0'104'16,"0"0"-91"-16,0 0 13 15,0 0 53-15,0 0-50 16,0 0 2-16,0 1-26 16,0-1 15-16,0 0 5 15,0 0-18-15,0 0 14 16,0 0-1-16,0 0-19 15,0 2 21-15,0-2-22 0,0 0-4 16,0 0 4-16,0 2 2 16,0-1 1-16,-2 4-3 15,0 1 2-15,-3 3 19 16,1 4-9-16,-1-1-9 16,0 1 11-16,2 1-11 15,0 3 5-15,1-3-8 16,2 3 5-16,0 2 4 15,0-2-9-15,0 1 0 16,3 1-2-16,2 0 8 16,2 3-6-16,-4-2 0 15,1 5 0-15,-1 2 6 16,1-4-6-16,1 0 0 16,2-1-3-16,0-3 12 15,2 3-1-15,1-6-8 0,2 0 1 16,0 1 7-16,1-6-7 15,-1-1-1-15,-1-2 11 16,1-1-10-16,0-2 18 16,-2-2-19-16,2-1 4 15,2-2 13-15,-1 0-15 16,2 0 0-16,0 0-2 16,-5 0-51-16,-4 0-42 15,-1 0-34-15,-5 0-64 16,0 0-192-16</inkml:trace>
  <inkml:trace contextRef="#ctx0" brushRef="#br0" timeOffset="130733.9421">17113 2471 589 0,'0'0'96'0,"0"0"-63"15,0 0-32-15,0 0 11 16,0 0 24-16,0 0-18 16,-6-2 17-16,18 0-35 0,5 2 4 15,2 0 1-15,-1 0-5 16,0 0 0-16,-3 11-7 15,-1 4 18-15,0 2-11 16,0 3 0-16,-1 2 9 16,-2 2-6-16,0 1-3 15,-2-2 0-15,-1-1 9 16,-1-1 3-16,-3 0-8 16,-1 0-1-16,-3-1-1 15,0 1 16-15,0-2-14 16,0 1 1-16,0-1 15 15,-6-2-18-15,-2 0 13 0,-4 0-15 16,2-2 3-16,-4-1 7 16,-2-2-10-16,1-1 0 15,-1-3 6-15,-3 1 2 16,0-3-1-16,-2 2-7 16,-5-2 0-16,3-1-2 15,1 0 3-15,2-4-1 16,5-1 0-16,6 0 1 15,3 0-8-15,1 0 7 16,1 0-26-16,0 0 19 16,2-8-37-16,2 1-27 15,0-3-41-15,0-3-146 16</inkml:trace>
  <inkml:trace contextRef="#ctx0" brushRef="#br0" timeOffset="136654.135">19485 2593 526 0,'0'0'88'0,"0"0"-27"16,0 0-18-16,0 0 14 15,0 0-13-15,0 0 16 16,0 0-17-16,-12-32-7 16,12 27-25-16,-2 1 39 15,1 1-11-15,1 2-31 0,0 0 37 16,0 1-45 0,0 0 5-16,0-2-6 0,0 2 6 15,0-1-8-15,0-1 3 16,0-1 0-16,12-8 10 15,6-5-8-15,1-7 3 16,4-4 22-16,-3-4-18 16,1-3 16-16,-4-3-21 15,0-1-3-15,-4 1 25 16,-3-4-26-16,-3-1 0 16,-2-1 9-16,-2-3-3 15,-1 1-4-15,0-1-2 16,0-3 0-16,1 1-2 0,-3-2 2 15,1-2 0 1,-1-3 1-16,0-4 7 0,0-3-14 16,0 4 6-16,0 3 0 15,-6 5 3-15,-7 2-3 16,-3 3 0-16,-1 0-2 16,-1 7 9-16,5 6-7 15,1 6 0-15,3 11 0 16,3 3 6-16,-1 7-6 15,4 1 0-15,1 4-7 16,1 0 1-16,-1 0 5 16,-2 0-31-16,-3 0-26 15,-4 7 43-15,-1 5-34 16,1 5-1-16,-2 2-19 0,-2 8-39 16,-1-1-1-16,-3-1-42 15,-3-6-241-15</inkml:trace>
  <inkml:trace contextRef="#ctx0" brushRef="#br0" timeOffset="137448.0923">19358 1194 459 0,'0'0'208'0,"0"0"-183"16,0 0-22-16,0 0 5 15,0 0 27-15,0 0-35 16,-17-2 4-16,16 15-4 15,-2 8 8-15,1 5 26 16,0 7-16-16,-1 7 9 16,-5 5 19-16,1 2-22 15,-3-2 5-15,-1-5-7 0,2-5-20 16,3-5 17-16,0-6-19 16,5-5 0-16,1-5 2 15,0-6-2-15,0-3 0 16,0-5 0-16,0 0 8 15,0 0 9-15,0 0 5 16,0 0 20-16,0-11 41 16,0-8-80-16,0-4 4 15,3-8-8-15,7-1 7 16,2-5-12-16,4-2 3 16,4-1 3-16,2-1-8 15,2 4 8-15,1-1-4 16,-1 9 0-16,-1 4 8 15,-1 4-6-15,-3 6 2 16,-5 1 0-16,-1 3-2 0,0 2 2 16,-5 2 0-16,-2 3-6 15,1 1 16-15,-4 0 0 16,-2 3-10-16,4-2 0 16,0-4 20-16,7 0-20 15,4-2 0-15,3-2 6 16,1 1-3-16,-1 3-1 15,1 3-2-15,-2 3 0 16,1 0-13-16,1 0 13 16,-1 7 0-16,2 9-3 15,-5 6 6-15,2 6-12 16,-6 6 9-16,0 4 0 0,-5 4-2 16,1 3 2-16,-2-9 0 15,-2-2 2-15,1-8 1 16,2-4-2-16,-2-2-1 15,2-4-62-15,4-3-43 16,-1-13-159-16</inkml:trace>
  <inkml:trace contextRef="#ctx0" brushRef="#br0" timeOffset="140104.612">12025 601 340 0,'0'0'116'15,"0"0"-79"-15,0 0-11 16,0 0 38-16,0 0-36 15,0 0 12-15,0 0-40 16,-11-42 6-16,9 36 19 16,-1 4-12-16,0-1-1 15,0 1 8-15,0 2-15 16,0-2 8-16,3 2-13 16,0 0 0-16,0 0 13 15,0 0-13-15,0 0 0 0,0 0 18 16,0 0-16-16,0 0 18 15,0 0-17-15,0 0 5 16,0 0 51-16,0 0-36 16,-2 0 27-16,2-1-8 15,-3 0-38-15,1-2 5 16,-1 1-9-16,0 2 0 16,3 0 6-16,-2 0-6 15,1 0-8-15,-3 0 8 16,-3 7-1-16,-3 12-8 15,-1 2 9-15,-1 1 0 16,2 1-3-16,0-3 3 16,0 0 0-16,-1 0-1 15,2 1 6-15,3 0-7 16,-2 3 2-16,-2 1 0 0,2 3-2 16,0 2 2-16,0-1 0 15,1 1-2-15,1-1 9 16,-1-2-9-16,3 1 2 15,1 0 0-15,-1-2 0 16,1 1 0-16,1-1 0 16,1 1-2-16,1-4 7 15,0-1-10-15,0 0 5 16,0-2 0-16,0-1 1 16,0-5-1-16,0-2 0 15,0-4-3-15,0-2 17 16,0-4-23-16,0-1 9 0,0 1 0 15,0-2-13-15,0 0 13 16,0 0-33-16,0 0-17 16,0 0-37-16,-9 0 1 15,-15 0-124-15</inkml:trace>
  <inkml:trace contextRef="#ctx0" brushRef="#br0" timeOffset="140675.4242">11427 1015 629 0,'0'0'30'0,"0"0"73"15,0 0-103-15,0 0 0 16,0 0 14-16,0 0 1 16,2 0-15-16,4 5-14 15,1 3 14-15,6 6-4 16,0 3 18-16,-2 5-14 16,0 2 11-16,-2 6-1 15,1 3 28-15,-2 3-22 0,2 1-12 16,2 3 29-16,0 4-33 15,2-3 0-15,2-2 8 16,-2-2-3-16,2-9-6 16,1-3 1-16,3-3 0 15,2-4 7-15,4-2-7 16,2-3 0-16,0-4 7 16,-2-5-2-16,2-4 3 15,-4 0-8-15,1 0 0 16,1-15 64-16,-1-5-58 15,-2-4 10-15,-1-2 18 16,-4-2-26-16,-8-5 31 16,-2-3-16-16,0-3-22 0,-5 0 34 15,0 3-35 1,0 2 0-16,-1 3 0 0,3 2-19 16,-1 2-9-16,1 8 8 15,5 5-104-15,3 6 1 16,1-1-180-16,-5 4-212 15</inkml:trace>
  <inkml:trace contextRef="#ctx0" brushRef="#br0" timeOffset="144984.2916">15374 10301 551 0,'0'0'100'16,"0"0"-98"-16,0 0 11 0,0 0-19 15,0 0 12-15,0 0 21 16,0 0 77-16,0 0 41 16,0 0-66-16,0 0-36 15,0 0-16-15,0 0 17 16,0 0-31-16,0 0-4 16,0 0 7-16,0 0-16 15,0 0-2-15,0 0-1 16,0 0 3-16,12 0-3 15,12 0 3-15,6 3 0 16,6 0 20-16,3 0-20 0,5-3 0 16,-2 0-3-1,-1 0 7-15,-2 0 4 0,-4 0-8 16,-6 0 0-16,-6 0 3 16,-10 0-3-16,-6 0 0 15,-5 0 0-15,-2 0 9 16,0 0-20-16,0 0 11 15,0 0-8-15,0 0-10 16,0 0-24-16,0 1 14 16,0 9-33-16,-6 0-68 15,2 3-19-15,-2-2-100 16</inkml:trace>
  <inkml:trace contextRef="#ctx0" brushRef="#br0" timeOffset="146394.722">17110 10794 469 0,'0'0'135'15,"0"0"-117"-15,0 0 15 0,0 0-19 16,0 0 6-16,0 0 15 15,-25-5-3-15,25 4 4 16,0 1-2-16,0 0-23 16,0 0 29-16,0 0-36 15,0 0 9-15,0 0-7 16,0 0 1-16,0 0 5 16,5 0-12-16,8 0 0 15,3 0 3-15,5 0 5 16,3 0-8-16,0 0 19 15,0 0-12-15,3 1 1 16,-1 0-8-16,1-1 0 16,-3 0 8-16,-3 0-6 0,-6 0-3 15,-3 0 1-15,-3 3 0 16,-8-3 4-16,-1 0-4 16,0 0 0-16,0 1 4 15,0-1 7-15,-16 2-11 16,-2-2 10-16,-8 0-6 15,0 0-4-15,0 0 0 16,4 0 8-16,2 0-2 16,4 0 4-16,0 0-10 15,4 0 17-15,-2 0-16 16,-1 0 10-16,4 0-11 16,0 0 0-16,2 0 15 0,6 0-6 15,3 0-9-15,0 0 0 16,0 0 12-16,0 0-12 15,3 0 0-15,12-2 4 16,7-3-7-16,4-1 4 16,1 2-1-16,-2 0 0 15,-3 2 9-15,-5 0-15 16,-2 0 6-16,-3 2 0 16,-4 0-5-16,-3 0 5 15,-4 0-12-15,-1 0 10 16,0 0-25-16,0 0 20 15,0 0-16-15,0 0-21 16,0 0 42-16,-6 4-37 16,-4 2 28-16,1-2 4 15,3 1-50-15,3-4 53 0,2 0-21 16,1 2-37-16,0-3 11 16,0 0-117-16,0 0-222 15</inkml:trace>
  <inkml:trace contextRef="#ctx0" brushRef="#br0" timeOffset="147689.7196">15243 10338 532 0,'0'0'98'16,"0"0"-69"-16,0 0 11 15,0 0 25-15,0 0-33 16,0 0 24-16,-6-5-51 16,6 5 2-16,0 0 11 15,0 0-14-15,6 0-4 16,10 0 17-16,5 0-12 0,9 0 24 16,3 0-14-1,-1 0-10-15,6 0 24 0,2 0-22 16,2 0-7-16,1 0 5 15,0 0 12-15,-4 0-17 16,-1-3 0-16,-6 1 0 16,-3 2-2-16,-7 0 3 15,-4 0-1-15,-9 0 0 16,-6 0-8-16,-3 0 6 16,0 0-15-16,0 0-2 15,0 0 12-15,0 0 2 16,-9 0 5-16,-4 0 0 15,-1 0 6-15,-4 0-5 0,1 0-1 16,-2 0 0 0,-4-3-2-16,-4 0 2 0,1 3 0 15,-2 0-3-15,-2 0 6 16,2 0-13-16,-1 2 10 16,4 4 0-16,4 0-6 15,6 0 8-15,5-4-2 16,5 0 0-16,4-1-14 15,1-1 9-15,0 0 5 16,0 0 0-16,0 0-16 16,6 1 16-16,10 1 0 15,8 0 26-15,4 1-24 16,4-3 21-16,0 0-23 16,3 0 0-16,-4 3-12 15,2 0 19-15,-5 0-14 0,-2 5 6 16,-4-2-84-16,-9 5-19 15,-3 0-35-15,-9 0-191 16</inkml:trace>
  <inkml:trace contextRef="#ctx0" brushRef="#br0" timeOffset="150025.9247">17149 10708 345 0,'0'0'122'0,"0"0"-115"16,0 0 5-16,0 0 57 15,0 0-27-15,0 0 19 16,0 0-39-16,-17 2-9 16,17-2 52-16,0 0-46 15,0 0-2-15,0 0 9 16,0 0-2-16,0 0-16 16,0 0-8-16,-1 0 2 15,1 0-17-15,0 0 15 16,0 0 0-16,0 0-8 0,0 0 15 15,0 0-7-15,0 0 0 16,0 0 6-16,0 0-11 16,0 0 5-16,0 0 0 15,0 1 5-15,0 1 1 16,8-1-3-16,4 0-3 16,2 2 0-16,2-3 15 15,1 0-15-15,2 0 0 16,0 0 7-16,0 0 6 15,2 0 7-15,-2 0-20 16,-1 0 0-16,-3-3 34 16,-2 2-30-16,-4 0 3 0,-3 1 3 15,0 0-5-15,0 0 4 16,0 0-9-16,0 0 0 16,0-2 19-16,-1 2-18 15,3-1 4-15,-2 1-1 16,2 0-4-16,1 0 0 15,-3 0-3-15,-3 0 3 16,-2 0 0-16,-1 0 0 16,0 0-26-16,0 0 24 15,0 0-13-15,-4 4 6 16,-8 3 9-16,0-4 0 16,-4 1 2-16,1 0-2 15,-5-1 0-15,2-1 3 16,-3 1 4-16,-1-2-14 0,0 1 2 15,-1 1 5 1,-1-2-2-16,2 1 2 0,6-2 0 16,1 2-3-16,7-2 10 15,4 0-2-15,2 0-5 16,2 0 0-16,0 1 10 16,0-1-10-16,0 0-2 15,0 0-7-15,0 0 12 16,2 2-15-16,7 1 7 15,5-2 5-15,3 1 11 0,2-2-4 16,3 0-7 0,0 0 1-16,2 0 5 0,-1 0-12 15,-3 0 4-15,-1 0-34 16,-5 0 4-16,-2 0-60 16,-5 4-18-16,-2-1-5 15,-5-1-165-15</inkml:trace>
  <inkml:trace contextRef="#ctx0" brushRef="#br0" timeOffset="155595.8123">7815 13842 382 0,'0'0'321'16,"0"0"-247"-16,0 0-43 0,0 0-25 15,0 0 30-15,0 0-35 16,0 0 34-16,-6 0-23 16,37 0 7-16,12 0 50 15,12 0-35-15,7-3-2 16,3-7-25-16,-5 0 3 15,-5 1-14-15,-11 7 4 16,-13 2-88-16,-9 0-46 16,-10 0-61-16,-12 0-38 15</inkml:trace>
  <inkml:trace contextRef="#ctx0" brushRef="#br0" timeOffset="155819.9398">8201 13819 645 0,'0'0'148'0,"0"0"-141"0,0 0 31 16,0 0 45-16,0 0-25 16,0 0-56-16,-9 32 1 15,9-3-3-15,0 12 83 16,-3 3-64-16,-1 6-4 16,-2 2 20-16,-1-1-29 15,3-1-2-15,0-2-4 16,2-2 0-16,2-7-13 15,0-5-53-15,7-10-104 16,6-12-77-16</inkml:trace>
  <inkml:trace contextRef="#ctx0" brushRef="#br0" timeOffset="156119.0226">8586 14053 686 0,'0'0'97'15,"0"0"2"-15,0 0-68 16,0 0 46-16,0 0-28 16,0 0-48-16,-42 26 4 15,20 13 5-15,2 3 13 16,2 2 21-16,6-7-39 0,5 1 0 15,5-7 0-15,2-4 5 16,0-3-9-16,11-5-1 16,4-2-8-16,9-4-4 15,2-5-85-15,4-8-44 16,-1 0-124-16</inkml:trace>
  <inkml:trace contextRef="#ctx0" brushRef="#br0" timeOffset="156538.4347">8738 14410 752 0,'0'0'177'0,"0"0"-114"15,0 0 19-15,0 0 1 16,0 0-25-16,-18-85-33 16,21 51-25-16,12 1 0 15,6 0 10-15,1 8-10 16,-4 7 0-16,-2 7-13 15,-6 8 13-15,-1 3 0 16,2 0-12-16,-1 14 0 16,-1 5-1-16,4 4 13 15,-7-4 0-15,-2-2 3 16,1-5 3-16,-1-2-5 16,-1-8-1-16,-2-2 1 0,4 0-13 15,4 0 2-15,7-9 10 16,4-8-2-16,-1 4-9 15,-4 4 9-15,-3 8-2 16,-3 1 4-16,4 0-10 16,1 4-7-16,3 8 17 15,0 0-10-15,-1 0 26 16,1-4-16-16,0-4 0 16,0-4-14-16,4 0 7 15,1-12-105-15,0-14-102 16,-5-8-238-16</inkml:trace>
  <inkml:trace contextRef="#ctx0" brushRef="#br0" timeOffset="156786.6656">9273 13938 767 0,'0'0'117'0,"0"0"-84"16,0 0 37-16,0 0-5 15,0 0-47-15,0 0-15 16,59 6-2-16,-31 15 18 15,-1 5-11-15,-5 4-5 16,-4 5 19-16,-6 2-16 16,-6 2-4-16,-6 2 25 15,0-2-22-15,-2-2 10 16,-12-2-15-16,-3-3 8 16,-2-3-17-16,-1-3-22 15,1-6-87-15,1-10-118 16,7-10-535-16</inkml:trace>
  <inkml:trace contextRef="#ctx0" brushRef="#br0" timeOffset="157149.2313">10447 14001 873 0,'0'0'96'16,"0"0"-78"-16,0 0-4 15,0 0-7-15,0 0 0 16,86-40-4-16,-44 27-3 16,0 6-81-16,-6 0-99 15,-12 6-282-15</inkml:trace>
  <inkml:trace contextRef="#ctx0" brushRef="#br0" timeOffset="157310.221">10538 14231 679 0,'0'0'54'16,"0"0"-42"-16,0 0 7 15,0 0 63-15,0 0-42 16,112-13-36-16,-63-1-8 15,-2-2-126-15,-7-4-269 16</inkml:trace>
  <inkml:trace contextRef="#ctx0" brushRef="#br0" timeOffset="159765.3343">11772 13713 485 0,'0'0'172'15,"0"0"-135"-15,0 0-35 16,0 0 32-16,0 0 42 0,0 0-44 16,0-9-23-1,0 16-9-15,0 15 0 0,0 7 26 16,3 8 9-16,3 3-15 15,1 4 22-15,1 2-11 16,2 0-18-16,1 0 26 16,4 2-35-16,0-5 4 15,1-8 1-15,0-9-8 16,-2-11 6-16,-1-6-3 16,-2-8 3-16,-1-1-1 15,6-6 6-15,3-20 59 16,1-6-66-16,-2-4 4 15,-6-3-3-15,-4 1-6 16,-1-3 0-16,-3-8-3 16,-1-2 13-16,2-7-21 0,-2 1 11 15,0 1 0-15,-1 5-3 16,2 8-7-16,0 10 9 16,-2 7 1-16,-2 7 0 15,0 7-2-15,0 4 2 16,0 3 0-16,0 4 6 15,0 1-3-15,0 0 4 16,0 0-7-16,0 0 0 16,0 0-12-16,0 0 12 15,0 0-10-15,0 0 6 16,0 0-22-16,0 0 18 16,0 0-1-16,0 0 7 0,0 0-10 15,0 0 12-15,0 0 0 16,0 0-1-16,0 0 6 15,0 0-5-15,0 0 0 16,0 0 0-16,0 0-1 16,0 0 1-16,0 0 0 15,0 0-5-15,0 0 11 16,0 0-7-16,0 0 1 16,0 0 0-16,0 0-16 15,0 0 16-15,0 0 0 16,0 0-9-16,0 0 19 15,0 0-11-15,0 0 1 16,0 0-2-16,0 0 2 16,0 0 0-16,0 0 2 15,0 0-7-15,0 0 2 0,0 0 2 16,0 0-6-16,0 0 0 16,0 0-5-16,0 0 12 15,0 0 0-15,0 0-3 16,0 0 12-16,0 0-9 15,0 0 0-15,0 0 1 16,0 0-9-16,0 0 8 16,0 0-42-16,0 0-37 15,0 4-37-15,0 6 79 16,0-3-59-16,0 3-24 0,0-1 13 16,0-1-156-16</inkml:trace>
  <inkml:trace contextRef="#ctx0" brushRef="#br0" timeOffset="161955.5801">11722 13872 254 0,'0'0'4'15,"0"0"39"-15,-71 90 24 16,56-65-48-16,12-4 24 16,3-8-20-16,8-4-1 0,23-5 1 15,11-4-23-15,10-1 2 16,8-17-16-16,1-6 20 16,-3-5-6-16,-9 0 4 15,-9-4 1-15,-11 1-5 16,-13 0 46-16,-9 4 25 15,-7 6-17-15,-10 10 3 16,-20 12-25-16,-12 0-21 16,-8 17-5-16,-5 11-4 15,5 5 9-15,11-2-7 16,17-5 14-16,15-5-18 16,7-5-3-16,12-7-2 0,21-4 10 15,13-5-7-15,5-5 2 16,1-14-20-16,-7-6 19 15,-14-3-54 1,-12-3 49-16,-16-1 3 0,-3 1 6 16,-15 3 13-16,-18 7-1 15,-7 11-10-15,-3 10 14 16,-3 0-19-16,1 27 0 16,2 9 7-16,5 8 3 15,12-1-10-15,15-1 0 16,11-9 2-16,11-1-7 15,27-8 10-15,13-7-5 16,7-9 3-16,2-8-3 0,-7 0-6 16,-10-15 1-16,-13-2 5 15,-12 0-1-15,-13-2 4 16,-5 4-3-16,-6 3 0 16,-21 2-7-16,-9 10 6 15,-5 0 1-15,-2 12-3 16,5 10 0-16,10 2 3 15,19-1-16-15,9-2-38 16,24-7-108-16,25-7-39 16</inkml:trace>
  <inkml:trace contextRef="#ctx0" brushRef="#br0" timeOffset="163010.667">12719 13643 801 0,'0'0'79'0,"0"0"-54"15,0 0-13-15,0 0 34 16,0 0 1-16,0 0-35 16,107-38-8-16,-73 34-2 15,0 4 2-15,-8 0-6 16,-5 8 2-16,-11 12 0 0,-10 6-9 16,0 12 14-1,-26 6-5-15,-13 2 6 0,-7-2 10 16,1-8-16-16,8-11 6 15,13-9-6-15,12-9 7 16,9-6-7-16,3-1-10 16,0 0 9-16,19 0-16 15,7 2 17-15,4 5 0 16,-2 1 0-16,-4 4-13 16,-8 5 13-16,-4 2 0 15,-6 5 7-15,-6 5-4 16,0 3 38-16,-12 7-27 15,-9-3 13-15,-6 2 21 0,-1-6-38 16,3-5 39 0,2-6-20-16,5-4-23 0,7-7 9 15,5-5-15-15,4-2-7 16,2-3-21-16,0 0-109 16,0 0-150-16</inkml:trace>
  <inkml:trace contextRef="#ctx0" brushRef="#br0" timeOffset="163867.2131">13420 13776 757 0,'0'0'59'16,"0"0"-31"-16,0 0 0 16,0 0-2-16,0 0 22 15,0 0-5-15,51-63-41 16,-23 54 8-16,2 6 11 15,-3-1-18-15,-5 4 23 16,-7 0-26-16,-4 0 0 16,-4 0-8-16,-4 0-41 15,0 4-47-15,-3 4-46 16,0-3-126-16</inkml:trace>
  <inkml:trace contextRef="#ctx0" brushRef="#br0" timeOffset="164147.6755">13520 13670 788 0,'0'0'103'16,"0"0"-69"-16,0 0 0 15,0 0 24-15,0 0 7 16,0 0-29-16,83-41-15 15,-42 30 7-15,2 5-26 16,2-1 4-16,-3 3 0 0,-1 3-6 16,-8 1-6-1,-10 0 3-15,-10 0-60 0,-6 0-29 16,-7 0-41-16,0 5-35 16,-12 5 11-16,-16 4-129 15</inkml:trace>
  <inkml:trace contextRef="#ctx0" brushRef="#br0" timeOffset="164371.2851">13727 13684 508 0,'0'0'215'16,"0"0"-175"-16,0 0 5 15,0 0 63-15,0 0-2 16,0 0-34-16,-3 3-53 0,3 3 2 16,-1 8-21-1,-2 16 0-15,-3 13 15 0,-2 13 27 16,-1 3 4-16,-1-1-39 15,3-5 1-15,1 0 2 16,6-8-8-16,0-6-2 16,4-7 0-16,18-9-34 15,14-12-46-15,12-11-108 16,2-2-194-16</inkml:trace>
  <inkml:trace contextRef="#ctx0" brushRef="#br0" timeOffset="164687.2982">14513 13541 984 0,'0'0'87'16,"0"0"-53"-16,0 0-21 15,0 0 30-15,-86-13-16 16,68 27-13-16,3 12-14 16,2 15 5-16,5 10-3 15,5 13 16-15,3 5-17 16,0-3 16-16,2-4-9 16,12-11-7-16,9-8-1 0,5-11 2 15,5-10-6-15,12-15-15 16,4-7-72-16,4-9-69 15,-6-21-242-15</inkml:trace>
  <inkml:trace contextRef="#ctx0" brushRef="#br0" timeOffset="165171.1773">14758 13922 250 0,'0'0'655'0,"0"0"-542"15,0 0-29-15,0 0 20 16,0 0-11-16,0 0-51 0,-25-86 14 16,25 55-50-1,0-6-1-15,10-1 0 0,8-1-5 16,-2 3 0-16,2 2-1 16,0 1 13-16,0 10-20 15,-2 6 8-15,-5 6 0 16,-5 8-16-16,-3 3 11 15,0 0-10-15,3 12-19 16,0 13 29-16,1 5-4 16,-2 6 9-16,-2-2 0 15,-3-1 6-15,0-7-6 16,1-6 0-16,1-8 0 0,-1-6 1 16,2-6 0-1,1 0-1-15,6-9-4 0,3-17-15 16,5-3 1-16,0 1-40 15,-6 10 29-15,-6 11 25 16,-3 6-6-16,-2 1 1 16,8 0-7-16,2 9 10 15,9 5 6-15,4 0 0 16,6-2 4-16,3-4 0 16,4-4 12-16,-3-2-16 15,-4-1-15-15,-10 1-48 16,-11 5-166-16,-9 5-144 15</inkml:trace>
  <inkml:trace contextRef="#ctx0" brushRef="#br0" timeOffset="165455.8145">14649 14145 625 0,'0'0'192'0,"0"0"-147"16,0 0-34-16,0 0 77 16,0 0 21-16,0 0-56 15,54 0 9-15,-11 0-6 16,5-6-28-16,0-3 15 16,1-1-39-16,-2 0-1 0,1 3 13 15,-2 0-16-15,-2 0-1 16,-5 1 0-16,-4 2-46 15,-8 4-13-15,-6 0-64 16,-9 0-72-16,-12 0-110 16</inkml:trace>
  <inkml:trace contextRef="#ctx0" brushRef="#br0" timeOffset="165871.9273">14913 14354 816 0,'0'0'201'0,"0"0"-188"0,0 0 19 15,0 0 40-15,0 0-1 16,0 0-50-16,31 21-4 16,-19-8-8-16,-4 2-1 15,-3 2-1-15,-3 7-7 16,-2 0 14-16,0 1-12 15,-13-4-2-15,-1-2 13 16,1-9-9-16,4-3-4 16,5-7 0-16,0 0-1 15,1 0 1-15,1-7-17 16,1-3-6-16,1 0 23 0,0 1-11 16,1 4 11-16,11-1-10 15,1 5 5-15,5 1 5 16,3 0 7-16,5 0 10 15,-1 0-16-15,0 0 24 16,2 1-23-16,0 1 2 16,1-2-4-16,1 0-7 15,0-5-32-15,1-12-93 16,-6-8-192-16</inkml:trace>
  <inkml:trace contextRef="#ctx0" brushRef="#br0" timeOffset="166267.2407">15449 13556 714 0,'0'0'104'0,"0"0"-88"16,0 0-16-16,0 0 0 15,0 0 47-15,0 0 15 16,66 90 2-16,-41-49-41 16,-4 5 11-16,1 1 20 0,-7 3-35 15,-5-4 15-15,-5 2-13 16,-5-1 11-16,0 3 6 15,-5 2-33-15,-13 1 6 16,-2 1 2-16,-3-3-5 16,-1-3-3-16,0-6-5 15,2-5 2-15,4-6-10 16,3-6-30-16,2-3-84 16,1-10-106-16,3-12-175 15</inkml:trace>
  <inkml:trace contextRef="#ctx0" brushRef="#br0" timeOffset="166906.6312">16508 13714 871 0,'0'0'68'0,"0"0"-3"15,0 0-62-15,0 0 2 16,0 0-5-16,0 0 0 15,-9 48 8-15,9-2 16 0,4 2 26 16,4 1-37 0,-5-6-9-16,-3-4 17 0,0-5-21 15,0-8-6-15,0-4-18 16,-5-5-38-16,-5-7-3 16,-4-1-67-16,-6-7-14 15,-1-2-37-15,5-4-79 16,2-13 262-16,5-3 126 15,4 1-30-15,4 4 25 16,1 2-1-16,1-2-59 16,13 2 78-16,6-1-74 15,7 1-13-15,5 2-27 16,5 1-24-16,3 1 14 16,5 2-15-16,8 1-5 0,2-3-66 15,0-1-203-15</inkml:trace>
  <inkml:trace contextRef="#ctx0" brushRef="#br0" timeOffset="168224.6816">17117 13971 784 0,'0'0'176'0,"0"0"-115"16,0 0-24-16,0 0 11 15,0 0-16-15,77-88 3 16,-34 54-28-16,6-5-3 0,-4-3 10 16,-5-2-12-1,-7 2 2-15,-8 3-4 0,-8 5 8 16,-8 7 1-16,-3 4-9 15,-6 9 9-15,0 6-12 16,0 8 3-16,0 0-7 16,-2 0-3-16,-11 12-17 15,-4 14 27-15,-2 3 0 16,3 8 1-16,5-1-7 16,6 3 6-16,5-5 0 15,0-2-3-15,5-6 9 16,13-5-10-16,3-9 4 15,5-4 0-15,8-7 15 16,1-1-14-16,-3 0-1 16,-3-1 0-16,-12-4 6 0,-9 3-6 15,-7 2 0-15,-1 0-7 16,0 0-8-16,-11 4 7 16,-9 9-3-16,-4 6 7 15,4-1 8-15,4 0 9 16,9-5-13-16,5-2 0 15,2-3-3-15,0 1 3 16,11-6 0-16,14 0 3 16,6-3-1-16,9 0 8 15,1 0-10-15,-7-6 11 16,-6-6-13-16,-8-2 2 16,-10-1-22-16,-5-5 22 0,-5-5-68 15,-3 2 36 1,-20-1-64-16,-5 2 4 0,-2 7 76 15,0 4-15-15,6 6 27 16,2 5-5-16,12 0 9 16,7 0-6-16,3 0 6 15,0 2-4-15,2 7-6 16,15 0 11-16,7-2-1 16,12-3 28-16,4-2-25 15,5-2 13-15,-3 0-14 16,-1-4 0-16,-7-6 13 15,-7 4-15-15,-7 0 0 16,-10 2 14-16,-5 1-11 16,-5 2 22-16,0 1-16 15,0 0-5-15,-9 0 15 16,-8 11-19-16,-3 6 0 0,-2 2 25 16,5 3-22-16,2 0 8 15,9-1-11-15,3-1 0 16,3-6 3-16,0-2-3 15,16-7 0-15,2-3 2 16,6-2 5-16,4-3-3 16,-1-15 4-16,-2-3-5 15,-3-4 15-15,-8 5-18 16,-5 1 0-16,-4 5 1 0,-4 6 10 16,0 3 21-1,-1 5-32-15,0 0 9 0,0 0-22 16,-1 20-1-16,-8 10 14 15,0 8-14-15,2 3 25 16,0 2-11-16,-3 1 1 16,0-1 3-16,-3-4 24 15,-1-3-17-15,1-4-7 16,-1-5-3-16,4-8 9 16,1-6-6-16,4-6-4 15,5-5 7-15,0-2 4 16,1 0-2-16,19-16 13 15,9-7-22-15,6-2-8 16,7-3 3-16,3 1-63 16,0 1-62-16,-5 1-52 0,-7 6-415 15</inkml:trace>
  <inkml:trace contextRef="#ctx0" brushRef="#br0" timeOffset="169034.6052">18339 14019 641 0,'0'0'22'0,"0"0"-5"15,0 0 25-15,0 0 39 16,0 0 5-16,0 0-47 16,12-35 22-16,-4 21 17 15,0-1-38-15,1-6 19 16,4-2-57-16,1-2 10 0,-2 3-2 16,5 2-8-16,-4 8 8 15,3 2-10-15,-2 4 7 16,-2 6-12-16,3 0 5 15,-5 4-11-15,1 15-6 16,-1 8 12-16,-7-2 5 16,-1 1 0-16,-2-4 10 15,0-6-14-15,0-4 4 16,0-4 0-16,0-8 4 16,0 0 0-16,0 0 1 15,0 0 13-15,1-13-18 16,13-5-10-16,4 1 0 15,-1 4 3-15,-2 5 1 16,-1 6 0-16,-4 2 4 16,3 0-4-16,0 1-5 0,7 10 10 15,0 2 1-15,7-1 0 16,1 0-3-16,2-3 3 16,1-3-32-16,1-3-72 15,-4-3-104-15,-7 0-275 16</inkml:trace>
  <inkml:trace contextRef="#ctx0" brushRef="#br0" timeOffset="169476.5612">17568 14629 737 0,'0'0'32'0,"85"1"-6"15,-10-1-3-15,16 0 18 16,16-10 11-16,6-2-24 15,1 0-22-15,-5 3-6 16,-14 6 4-16,-20 3-12 16,-26 0-64-16,-22 0-127 15,-24 3-178-15</inkml:trace>
  <inkml:trace contextRef="#ctx0" brushRef="#br0" timeOffset="170728.1744">7142 13450 576 0,'0'0'31'0,"0"0"11"16,0 0-29-16,0 0 56 15,0 0-9-15,0 0-12 16,-58-41-48-16,52 79 3 15,4 20-3-15,1 19 4 16,1 20 12-16,0 13-3 16,3 13-10-16,6 10 18 15,-2 2-2-15,2 5-17 16,5 1 39-16,-1-1-39 16,3 6 2-16,-5-3 0 0,1-11 7 15,-3-14-11 1,7-28 0-16,2-24 4 0,3-21-10 15,-3-20 6-15,3-16-19 16,1-9 9-16,-1-28 6 16,3-28-15-16,-5-22-100 15,-10-18-94-15</inkml:trace>
  <inkml:trace contextRef="#ctx0" brushRef="#br0" timeOffset="173565.8195">7220 13595 665 0,'0'0'34'0,"0"0"-19"16,0 0 3-16,0 0-13 15,0 0 27-15,0 0 19 16,31-46-47-16,-4 31 19 16,6 1-16-16,8-1-4 15,6-2 9-15,6-1-12 16,8 6 0-16,2 1 1 0,4 4 17 16,6 6-12-1,6 0 0-15,12 1 4 0,12 0 0 16,8 0-6-16,3 0-4 15,3 0 3-15,-1 0 9 16,-4 0-11-16,6 0-1 16,4 0 0-16,9-3 23 15,7-7-23-15,0 1 0 16,0-3-2-16,-4 2 3 16,-6 3-1-16,-4 0 0 15,-8 2 7-15,-2 2-7 16,2 0 4-16,0 3-4 15,4 0 0-15,2 0-6 16,3 0 5-16,8 0-2 16,4 0 3-16,2 1-1 0,0 4 0 15,8 0 1-15,2 1-1 16,3-1 13-16,8 3-20 16,1-1 8-16,3 3 0 15,3 4-3-15,-6 1 12 16,0 2-9-16,-2-3 0 15,3-4 4-15,2-3-10 16,-4-4 1-16,2-3 5 16,-8 0 4-16,-2 0-4 15,-1 0 0-15,-1 0 6 16,1 0-4-16,0-5 5 16,-4 4-7-16,-8 1 2 0,-3 0-14 15,-8 0 12-15,-5 6 0 16,-2 1 2-16,-2-2 4 15,-3-2-4-15,-2-2-2 16,-4-1 9-16,-3 0-26 16,-5 0 16-16,-5-1 1 15,-9-1 1-15,-4 2 6 16,-7 0-8-16,0 0 1 16,-5 0 0-16,-3 3 6 15,0 2-6-15,0-2-2 16,0-1-2-16,-3 1 6 15,0-3-2-15,-4 0 0 16,0 0 9-16,5 0-6 16,1 0-1-16,2-7-3 15,1 3 1-15,-2-2 0 0,1 3 3 16,-2 1-3-16,-2 0 0 16,-3 2 0-16,-5 0 11 15,-3 0-11-15,-2 0 0 16,0 4 16-16,4 2-7 15,5 1-9-15,1-3 0 16,6 0-1-16,2-2 1 16,1-2 0-16,5 0 5 15,1 0-5-15,4 0 8 16,0 0-8-16,-4 0 0 0,-4 0-9 16,-5 0 11-1,0 0-2-15,-2 0 7 0,-3 1-6 16,0 1 2-16,-6-1-3 15,2 1 6-15,1-2-9 16,-4 3 7-16,-1-1-4 16,-4 0 0-16,-7-1 7 15,-2 1-11-15,-7 0 4 16,-4 3-2-16,-6 0 0 16,-5 1 2-16,-6 0 0 15,-6 1-14-15,-2-2 6 16,-5 2 8-16,-1 2 0 15,1 4 3-15,-2 2-10 16,0 4 7-16,0 1 0 16,0 4-6-16,0 5 16 0,0 3-11 15,0 3 1-15,0 2 0 16,-5 4-3-16,-2 3 3 16,3 2 0-16,-1 3 0 15,1 1 4-15,1-2-4 16,1 1 0-16,2 1 3 15,-1-4-3-15,1 2 0 16,0 5-5-16,0 3 4 16,0 2 2-16,0 4 2 15,-6-1-3-15,-5-2 0 16,1-1 5-16,-3 1-5 16,1-8 0-16,-1-4-7 0,2-3 18 15,0-10-11 1,1 0 0-16,-3-1 1 0,0-4-5 15,0-1 4-15,-1-1-3 16,-2-3-4-16,0 0 14 16,-5-5 0-16,0-4-7 15,-3-4 2-15,-3-4-5 16,-4-4 3-16,-6-3 0 16,-2 0 0-16,-6-4 3 15,-4-11 4-15,-3 0-7 16,-5-3 1-16,-4 3-13 15,-6 1 20-15,-8 3-8 16,-8 2 0-16,-5 1 4 0,-5 3-7 16,-5 1 3-1,-2 3 0-15,-6-1-1 0,-9 1 1 16,-4 1-9-16,-11 0 7 16,-7 0-11-16,-10 0 13 15,-8 3 0-15,-12 4 0 16,-1 2-11-16,-8 2 11 15,-5 1-1-15,-2 2-10 16,-5 0 22-16,-4 2-5 16,-4-2-6-16,1-2 4 15,4 1 26-15,9-4 1 16,12-1-16-16,7-2 5 0,10-3-18 16,2 0 17-1,5-2-19-15,4-1 7 0,2 0-6 16,3 0-1-16,1 0-6 15,1 3 6-15,0 3 0 16,2 2-2-16,-4 0 2 16,3 2 0-16,-2 1 2 15,0 2-1-15,6-1-1 16,4 0 0-16,5 0-8 16,9-4 8-16,3 1-2 15,2-3 9-15,5 0-6 16,2 0-1-16,3-2 0 15,2 0-1-15,1 0-3 16,-3 3 4-16,2-2 0 16,-2-1 6-16,3 1-12 0,4-5 6 15,5 0 0-15,2 0 1 16,0 0 4-16,2 0-10 16,-4-9 5-16,0-2 0 15,-4 0 9-15,-2 1-9 16,-5 2 0-16,-4 3-1 15,-4-1 7-15,-1 1 4 16,3 0-7-16,5 4 4 16,3 0 4-16,-1 1-5 15,0 0-12-15,-1 0 8 16,-1 0-2-16,0 0 7 16,3 0-7-16,-4 0 0 0,-1 7 0 15,-2-2 0-15,0 2-3 16,8-3 0-16,9-1 6 15,5-2-9-15,5-1 6 16,5 2 0-16,5-2 9 16,3 0-9-16,7 0 0 15,5 0-2-15,0 0 6 16,3 0-4-16,4-4 0 16,4 1 4-16,7 0-1 15,4 0-3-15,8 1-2 16,4-1-4-16,4 1 12 15,3 2-9-15,2-1 3 16,-2 1 0-16,-1 0-4 0,2 0 4 16,-3 0 0-1,2-1-1-15,-4-1 7 16,0 1-5-16,0-1-1 0,-1 0 0 16,-4-1-6-16,-4 0 6 15,-1 1 0-15,-5 1-3 16,3-2 6-16,-4 2 4 15,-4-1-7-15,3 1-4 16,-3 0-4-16,5-2 8 16,4 0 0-16,2 1-7 15,4-1 15-15,-2 0-12 16,0 2 4-16,-1-2 0 0,1 2-3 16,2 0 3-16,0-1 0 15,-1 2-2-15,1 0 10 16,-2 0-15-16,5 0 7 15,-5 0 0-15,4 0-4 16,-1 0 5-16,4 0-1 16,0 0 0-16,7 0 6 15,2 0-1-15,2 0-5 16,-2 0 0-16,1 0 6 16,2 0-2-16,-1 0-4 15,-1 0 1-15,2 0 10 16,-1 0-13-16,-1 0 2 15,0 0 0-15,2 0-3 16,-1 0 3-16,1 0 0 16,0 0-13-16,0 0 25 0,0 0-12 15,0 0 0-15,0 0-11 16,0 0 4-16,0 0-19 16,0 0-13-16,0 0 10 15,0 0-51-15,3 0-1 16,3 0-53-16,5 4 0 15,-1-1 44-15,-2-3-215 16</inkml:trace>
  <inkml:trace contextRef="#ctx0" brushRef="#br0" timeOffset="180178.7765">12528 14545 576 0,'0'0'67'0,"0"0"-52"16,0 0 15-16,0 0-4 16,0 0 37-16,0 0-37 0,0 0-17 15,0 0 18-15,0 0-24 16,0 0 9 0,0 0 12-16,0 0-23 0,0 0 23 15,0-2-24-15,0 2 2 16,0 0 21-16,0 0-19 15,0 0 1-15,0 0-5 16,0 0 13-16,0 0-13 16,0 0 0-16,0 0 7 15,0 0-17-15,0 0 3 16,0 3 2-16,1 12 1 0,4 5 2 16,-2 0 1-1,3 2 1-15,0-3 0 0,-2-7 12 16,4-4-12-16,1-3 7 15,0-2 8-15,3-3-6 16,5 0 25-16,3 0 17 16,2-5-43-16,1-2 34 15,-3 0-42-15,-1 1-2 16,-2 1 1-16,0-1 1 16,4 1 4-16,4-3-4 15,6 0-8-15,6-1 7 16,3-2-89-16,6-3-83 15,-6-4-32-15</inkml:trace>
  <inkml:trace contextRef="#ctx0" brushRef="#br0" timeOffset="181108.1534">14958 14956 324 0,'0'0'170'0,"0"0"-129"16,0 0 10-16,0 0 16 16,0 0 16-16,0 0-23 15,-25-23 28-15,25 23-30 16,0 0-26-16,0 0-22 16,0 0-4-16,0 0-6 15,0 0 0-15,0 0-8 16,0 3 3-16,0 6-2 15,0 1 7-15,4-3 3 16,3 2 3-16,4-5 8 16,5-2 10-16,2-2-6 0,8 0 31 15,5 0-5-15,2-8-36 16,3-5 9-16,1-1-17 16,-3-2 0-16,-4 2 3 15,-7 3 1-15,-4 2-4 16,-10 4 0-16,-5 2 2 15,-3 3-16-15,-1 0-2 16,0 0-48-16,0 0-11 16,0 0-64-16,0 12-26 15,-5 0 57-15,-10-1-359 16</inkml:trace>
  <inkml:trace contextRef="#ctx0" brushRef="#br0" timeOffset="188708.4582">12499 14589 516 0,'0'0'22'0,"0"0"-13"15,0 0 30-15,0 0-28 16,0 0 28-16,0 0 0 16,0 0-22-16,-1-10 9 15,1 9-22-15,0 1 1 16,0 0 30-16,0 0-26 15,0 0-7-15,0 0 18 16,0 0-19-16,0 0 8 16,0 0-9-16,0 0-2 15,0 0-5-15,0 0 0 16,0 1 7-16,0 9 4 0,0 5-4 16,9-1 0-1,3 0-2-15,-2-1 6 0,1 1-2 16,1-1-2-16,-3-3 0 15,0-4 2-15,3-1 4 16,-2-3 20-16,5-1-7 16,0-1-16-16,3 0 29 15,4 0-31-15,-1-5 7 16,-1-1 12-16,-1 0-13 16,-4 1-4-16,-1-1-3 15,-3 3 0-15,-3 0 5 16,1 0-5-16,-4 1-9 0,-2 0 1 15,0 1-28 1,4 1-19-16,-1-4-78 0,-3-1-208 16</inkml:trace>
  <inkml:trace contextRef="#ctx0" brushRef="#br0" timeOffset="287539.9551">1271 3056 546 0,'0'0'35'0,"0"0"-43"15,0 0 11-15,0 0-3 16,0 0 11-16,0 0 3 15,0 0 35-15,-10-28-34 16,10 18 7-16,1-2-2 16,7 1-19-16,3 0 23 15,0 0-24-15,11-2 9 0,-5 3 4 16,5 2-13-16,1 4 0 16,6 0-1-16,10 4-2 15,13 0 3-15,11 0 0 16,10 0 4-16,11 0-16 15,11 0 12-15,9-6 0 16,4 2 2-16,7-1 15 16,-2 5-21-16,1 0 4 15,5 0 0-15,3 10 5 16,6 6-5-16,-1 2-7 16,1 3 5-16,-5 1 4 15,-4 0-1-15,-3-2-1 16,-7-6 0-16,-1-3-3 0,-5-5 4 15,2-5-1 1,-3-1 3-16,-5 0 4 0,-9 0-7 16,-12-6 0-16,-15 1 0 15,-15 3 4-15,-14-3-4 16,-16 3-1-16,-5 1-3 16,-8-1 4-16,-2 1-16 15,-1 1-30-15,0 0-48 16,-21 0-30-16</inkml:trace>
  <inkml:trace contextRef="#ctx0" brushRef="#br0" timeOffset="289820.6626">4751 3038 539 0,'0'0'27'16,"0"0"18"-16,0 0-20 0,0 0 4 15,0 0-21-15,0 0-8 16,0 0 2-16,0-29 9 16,0 29-7-16,0 0 1 15,0 0 1-15,0 0 2 16,0 0-8-16,0 0-1 15,0 0 0-15,3 0-10 16,5 9 7-16,3 7 1 16,1 3 3-16,3 5 0 15,2 3 0-15,2 3 0 16,-1-1-1-16,6 0 3 16,1-2 8-16,6 0 5 15,15-2-14-15,17 0 55 16,18 3-41-16,23-2-7 15,18 5 3-15,13 1 2 0,8 6-2 16,9 9-11 0,-3 5 0-16,-1 2 9 0,4-1 3 15,0 0-12-15,6-8 0 16,4-4 5-16,0-5 13 16,3-2-12-16,4-5 0 15,3-6 14-15,7-3-13 16,6-5-3-16,7-6-4 15,0-4 1-15,-2-1-1 16,-10-4 0-16,-5 1 2 16,-6-1-3-16,-9 0 1 15,-3 0 0-15,-6 0-3 0,-9 0 6 16,-1 0-3-16,-4 0 0 16,-8-5 1-16,-4-6-3 15,-1 1 3-15,-5-3-1 16,-4-3 0-16,3 1 2 15,-8-4-5-15,-1 2 3 16,-1-1 0-16,-6 2 0 16,-8 1 0-16,-6 3 0 15,-8 0-7-15,-6-1 16 16,-2-1-9-16,-1 0 0 16,-1-4 8-16,-3 0-18 15,-8-2 10-15,-13 0 0 16,-15-1-2-16,-13 1 8 15,-5 1-6-15,-5-2 2 0,-1 1 6 16,-2-2-1-16,-2 8-7 16,0 2 0-16,-3 5-7 15,3 4 22-15,-3-1-13 16,0 3-2-16,0-1-2 16,0 2-17-16,0 0 1 15,1 0-19-15,-1 0 8 16,2-1-29-16,-2-3 50 15,0-1-39-15,0-7-152 16,-14-3-53-16</inkml:trace>
  <inkml:trace contextRef="#ctx0" brushRef="#br0" timeOffset="290300.7335">11123 3496 710 0,'0'0'22'0,"0"0"-22"15,-18-74 53-15,18 52-53 16,7 0 9-16,15 1-9 16,4-1 0-16,8 4 0 15,7 3 10-15,-1 2-3 16,7 4 11-16,3 1-18 15,7-1 11-15,7 1 5 0,8-5-12 16,7-2-4-16,8-5 22 16,4-2-6-16,0 2-13 15,-4 1-3-15,-14 7 5 16,-10 3-6-16,-13 7 1 16,-14 2-4-16,-7 0 3 15,-10 18-8-15,-6 10 7 16,-8 10 2-16,-5 9 0 15,-1 6-7-15,-18 10 7 16,-3 1 0-16,-3 2-1 16,0-3 12-16,-1-8-7 15,4-5-4-15,2-5 0 0,1-2 2 16,4-2-2-16,0-3 0 16,3-3-1-16,0 0-15 15,-4-1-17-15,-6 8-37 16,-8 2-70-16,-12-4-109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50:43.113"/>
    </inkml:context>
    <inkml:brush xml:id="br0">
      <inkml:brushProperty name="width" value="0.05292" units="cm"/>
      <inkml:brushProperty name="height" value="0.05292" units="cm"/>
      <inkml:brushProperty name="color" value="#FF0000"/>
    </inkml:brush>
  </inkml:definitions>
  <inkml:trace contextRef="#ctx0" brushRef="#br0">4233 5436 413 0,'0'0'0'16,"0"0"0"-16,0 0 1 16,0 0 12-16,0 0-3 15,0 0 34-15,-28-7-3 16,28 4-2-16,0 3-21 0,-3 0-1 15,3 0 1 1,0 0-18-16,0 0-8 0,0 0 2 16,0 0 12-16,0 0 8 15,0 0-13-15,-3 0 10 16,3 0-20-16,0 0 9 16,0 0 0-16,0 0 0 15,0 0 2-15,0 0-3 16,0 0 1-16,0 0 0 15,0 0 3-15,0 0-3 16,0 0-4-16,6 0 2 16,2 0 4-16,2 7-2 15,-1-2 0-15,0 1 0 16,0-2 0-16,4 1 6 16,1-2-1-16,2 0 4 0,-2 2-3 15,5-2 10-15,0 2-16 16,1-2 2-16,-1 1-13 15,3-1 22-15,-2-1-12 16,4 1 4-16,-1-1-1 16,2 0 13-16,0-1-15 15,-1 2 1-15,1-3 14 16,-1 1-13-16,-6-1 0 16,4 0-2-16,-4 2 9 15,-4-2-9-15,5 0 0 16,-4 0 7-16,2 0-6 15,1 0-1-15,-1 0 0 0,4 0-2 16,-3 0 12-16,-2 0-11 16,-1 0 1-16,0 0 0 15,-3 0-8-15,4 0 8 16,-2 0 0-16,2 0 0 16,-2 0 15-16,2 0-11 15,-4 0-4-15,6 0 0 16,-5 0 5-16,2 0-5 15,3 0 0-15,1 0 7 16,2 0-5-16,0 0 3 16,2 0-5-16,-1 0 12 15,-4 0-22-15,4 0 10 16,-6 0 0-16,-3 0-1 0,-4 0 7 16,-1 0-6-16,-2 0 0 15,-1 0-12-15,-1 0 1 16,1 0-14-16,5 0-16 15,2 3-22-15,0 2-98 16,0-5-94-16</inkml:trace>
  <inkml:trace contextRef="#ctx0" brushRef="#br0" timeOffset="4301.3144">16235 5484 281 0,'0'0'31'0,"0"0"-31"16,0 0-6-1,0 0 6-15,0 0 28 0,0 0-17 16,0 0 53-16,0 0-26 16,0 3 1-16,0-3 37 15,0 0-48-15,0 2 0 16,0-2 0-16,0 0-12 15,0 0-3-15,0 0-13 16,0 0 3-16,0 0 16 16,0 0-19-16,0 0 0 15,0 0 11-15,0 0-2 16,0 0 13-16,0 0-22 16,0 0 2-16,0 0 7 0,0 0-9 15,0 0 0-15,0 0 14 16,0 0-3-16,0 0-11 15,7 0 0-15,3 2 0 16,6-1-15-16,6 1 15 16,5 0 0-16,2 0 4 15,9 0-3-15,9-1-1 16,7 2 0-16,9 1 0 16,-1-1-3-16,-2 2 3 15,-6 0 0-15,-2-1-1 16,-3-1 3-16,-5-1-2 15,-7-1 0-15,-7 2 2 16,-5-2-4-16,-6 2 2 16,-7-1 0-16,-3-2 0 0,-6 2 4 15,-1-2-3-15,-2 0-1 16,0 0 7-16,0 0 28 16,0 0-18-16,0 0-8 15,0 0-9-15,0 0 1 16,0 0 18-16,0 0-19 15,0 0 5-15,0 0-13 16,0 0 8-16,0 0-20 16,0 0-3-16,0 0-26 15,0 0-34-15,0 3-44 16,0-3-58-16,0 0 12 16</inkml:trace>
  <inkml:trace contextRef="#ctx0" brushRef="#br0" timeOffset="6135.3385">4920 6137 479 0,'0'0'22'16,"0"0"-22"-16,0 0 0 16,0 0 0-16,0 0 33 15,0 0 1-15,0 0 1 16,-5 0-13-16,5 0 23 16,0 0-45-16,0 0 3 15,0 0-9-15,0 0 17 0,0 0-22 16,0 0 8-16,0 4 3 15,0 1-8-15,7 3 8 16,7 1 0-16,10 2 7 16,6-3-7-16,8 1 0 15,3-1-4-15,2 0 12 16,0-2-10-16,0 1 2 16,-1 0 0-16,-1 0 9 15,-1 1-8-15,-3 1 4 16,-1-1 4-16,-2 1-6 15,-2-3 16-15,-3-2-14 16,-3-2-3-16,-6 0 12 0,-4-1-1 16,-5-1-13-1,-6 0 0-15,-4 0 7 0,-1 0-6 16,0 0 7-16,0 0-8 16,0 0 6-16,0 0-1 15,0 0-5-15,0 0-7 16,0 0 0-16,0 0-1 15,0 5-46-15,0 3-86 16,0 3 78-16,-1-5-159 16</inkml:trace>
  <inkml:trace contextRef="#ctx0" brushRef="#br0" timeOffset="13399.3934">16117 6282 350 0,'0'0'139'16,"0"0"-130"-16,0 0-9 15,0 0 0-15,0 0-9 16,0 0 9-16,0 0 12 15,31 5-10-15,-25-5 41 16,1 0-34-16,0 0 22 16,-2 0-25-16,0 0 3 15,1 0-7-15,-2 0-2 16,1 0 0-16,1 1 18 16,5 0-11-16,3 1 7 15,1-1-1-15,5 0-6 0,-1-1 1 16,2 0-8-16,6 0 0 15,4 0 26-15,6 0-23 16,2 0-3-16,0-2 0 16,-6 0 8-16,-3 2-8 15,-1 0 0-15,-2 0 1 16,0 0 12-16,0 3-13 16,0 1-3-16,-6 0-3 15,2 0 5-15,0-1 1 16,0 0 0-16,0 0 11 15,1-2-2-15,1-1-7 16,-1 0-3-16,0 0 1 16,-3 0 0-16,-2 0 6 15,0 0-6-15,-2 0 0 0,2 2-6 16,0 1 6-16,-2-1 0 16,-2 3 10-16,0-3-10 15,-1 3 0-15,-4-2-9 16,-1-1 20-16,0 1-14 15,1-1 3-15,2 2 0 16,4-1 0-16,4 2 1 16,2 0-1-16,4-1 3 15,1-2 4-15,1-1 22 16,0-1-27-16,1 3-1 16,-1-3-2-16,-1 2 3 15,3 0 8-15,-2-1-10 16,0 1 0-16,-1-1-9 0,1 0 19 15,1 1-10-15,-2 1 0 16,-1-1 0-16,-3 1-2 16,1 2 2-16,1-3 0 15,0 1 3-15,2-2-2 16,3 2-1-16,-2-2 0 16,2 1 0-16,-4 0 4 15,4-2-4-15,-3 0 2 16,-3 1 10-16,-1-1-12 15,-1 2-7-15,-2-2 7 16,2 0 1-16,0 0 8 16,-1 0-9-16,5 0 9 0,1 0 3 15,0 2-12-15,1-2 0 16,0 0 15-16,1 0-14 16,0 0 0-16,1 0-2 15,0 0 8-15,3 0 3 16,1 0-9-16,2 0-1 15,-1 0 9-15,4 0-4 16,-3 0 6-16,2 3-11 16,1 0 6-16,0 1-11 15,-1 1 5-15,-2 0 0 16,0 1-6-16,-2-3 13 16,3 4-9-16,0-3 2 15,2 0 0-15,0 0 7 0,3 1-7 16,-5-2 0-16,-3-1-6 15,-4 1 4-15,-4-2 2 16,-3 2 0-16,-6 0 0 16,0 0-1-16,-3-1 3 15,-1 1-2-15,0 0 0 16,3 1-3-16,0 3 3 16,5-2-6-16,0 0 13 15,3-1-12-15,3 2 5 16,4-1 0-16,1-1 5 15,1-2-5-15,-3 1 3 16,0-1-7-16,-1 0 13 0,-2 0-9 16,-3 1 0-1,-1-2-7-15,0 3 2 0,-2-1 8 16,3 3-3-16,1-1 0 16,2 3 12-16,4-2-20 15,3 2 8-15,11-5 0 16,12 2 6-16,10-3 13 15,6 0 28-15,-1 3-47 16,-5 2 10-16,3-1-7 16,-2-2-3-16,3-1 0 15,-3 1 4-15,-5 0-4 16,-8 0 0-16,-1 1-7 16,-2 0 7-16,-3-2 9 15,-3 1-9-15,-6-1-6 16,-2-2 6-16,-5 2 0 0,-7-1 2 15,-3 1-6-15,-2-3 14 16,-5 2-24-16,-2-1 14 16,-1 1 0-16,0-1 7 15,0 1-4-15,-2-1-3 16,1 1 0-16,0 1 0 16,2 0-6-16,-2-1 6 15,2 1-1-15,-1 0 0 16,1 1-1-16,0-2 2 15,2 5 0-15,-2-3 1 0,0-1-9 16,0 0 8 0,-2 0 0-16,3 2 0 0,-2-2 7 15,-1 1-11-15,0-2 4 16,3 3 0-16,-3 0-5 16,0-2 5-16,3 1 0 15,1 1-1-15,1-3 4 16,-4 1-5-16,-1-3 2 15,-3 2 0-15,0-2 1 16,1 0 0-16,1 0-1 16,2 0 0-16,2 0 2 15,3 0-2-15,-2 0 0 16,2 0 0-16,-1-2 3 16,-1-1-3-16,-1 1-4 15,0 0 4-15,-5 2 0 16,1 0-3-16,-7 0-17 15,1 0-18-15,-4 0 31 0,1 0-56 16,-1 0-6-16,2 0-5 16,-3 2-66-16,0 0-48 15</inkml:trace>
  <inkml:trace contextRef="#ctx0" brushRef="#br0" timeOffset="54598.0574">8252 3805 340 0,'0'0'58'15,"0"0"-41"-15,0 0-3 16,0 0 15-16,0 0 27 15,11-73 6-15,-11 62 28 16,0 0-76-16,0 2 12 16,0-1 31-16,0-1-35 15,-1 1 17-15,-1-1 8 16,1-3-36-16,1 0 5 16,0-1-16-16,0 3 11 15,0 3-1-15,0 3-10 16,0 4 0-16,0 2 1 15,0 0-1-15,0 0-8 0,0 0 8 16,0 0-19-16,0 0 12 16,0 0 4-16,0 0-16 15,0 0 11-15,0 8-8 16,0 9 12-16,0 5-2 16,1 4 6-16,2 2 9 15,-1-3-6-15,-2-1 1 16,6-6-8-16,-1-2 2 15,1-6 2-15,1 0-4 16,-1-3 12-16,0 0-7 16,0-1-1-16,-1-1-3 15,2-4 3-15,-4 2 2 16,0-3 1-16,3 0 4 0,4 0-5 16,11-12 32-1,10-13-15-15,9-12-11 0,11-10 4 16,1-10 0-16,1-1-12 15,-2 3 0-15,-7 9-3 16,-5 5 0-16,-8 8 3 16,-1 5-5-16,-9 5 5 15,-1 6-8-15,-7 4 4 16,-6 6-6-16,-2 5-6 16,-5 2 5-16,1 0-26 15,1 0-75-15,2 0-52 16,-1 8 35-16,0-1-155 0</inkml:trace>
  <inkml:trace contextRef="#ctx0" brushRef="#br0" timeOffset="57349.5106">16096 4330 499 0,'0'0'73'0,"0"0"-72"0,0 0 26 15,0 0 17 1,0 0-3-16,13-75 13 0,-9 61-51 16,2 0 3-16,-4 3 65 15,0 4-66-15,-1 2 0 16,1 3 29-16,-2 0-33 16,0 2-1-16,0 0-2 15,0 0 2-15,0 0 1 16,0 0-1-16,0 0-4 15,0 0-1-15,0 0 5 16,0 0-11-16,0 10 8 16,0 9 3-16,1 7 2 15,1 3-1-15,-2 5-2 0,1 1-4 16,1-2 5 0,1-2 8-16,1 0-8 0,0-6 0 15,5-3-6-15,0-8 9 16,1-3-5-16,-1-5 2 15,2-1 0-15,3-1 6 16,2-4-6-16,2 0 0 16,8 0 31-16,3-12-29 15,7-5-2-15,3-6 7 16,-3-1 4-16,-2-1-16 16,-3 3 5-16,-4-1 0 15,-6 4 4-15,-6 2 0 16,-4 2-4-16,0 5 9 15,-3 4-1-15,-4 2-7 0,-1 4-1 16,-3 0 0-16,0-2-7 16,0 2 7-16,0 0-6 15,0 0 0-15,0 0-22 16,0 0 12-16,0 0-52 16,0 0 11-16,0 0 16 15,2 0-75-15,3 0 5 16,3 0 23-16,-2-8-130 15</inkml:trace>
  <inkml:trace contextRef="#ctx0" brushRef="#br0" timeOffset="64394.4145">914 6397 330 0,'0'0'131'16,"0"0"-130"-16,0 0 6 15,0 0 38-15,0 0 10 16,0 0-1-16,0 0-22 0,-7 0-15 16,7 0 12-16,0 0-29 15,0 0 9-15,0 0-9 16,0 0 0-16,0 0-14 16,0 0 13-16,0 0-5 15,0 0-1-15,0 0 9 16,0 0-7-16,0 0 5 15,0 0 0-15,0 0-12 16,0 0 12-16,0 3 0 16,0 8 2-16,7 1 3 15,3 2-5-15,2 2 0 16,1-2-1-16,-1 2-7 16,6-4 8-16,1 1 0 15,2-1 21-15,4-1-17 16,5-3 6-16,0 0-10 0,6 1 0 15,3-2 18-15,4 0-18 16,2-3-2-16,1 0-3 16,-4-3 10-16,-2-1 2 15,-6 2-7-15,-4-2 0 16,-6 0-1-16,-6 0 1 16,-6 0-3-16,-5 0-5 15,-4 0 16-15,-3 0 0 16,0 0-8-16,0 0 0 15,0 0 0-15,0 0 0 0,0 0-20 16,0 0 12 0,0-11-80-16,0-6-231 0</inkml:trace>
  <inkml:trace contextRef="#ctx0" brushRef="#br0" timeOffset="64835.3048">1419 6334 606 0,'0'0'3'16,"0"0"-3"-16,0 0 0 16,0 0 14-16,0 0-12 15,0 0-4-15,-8-15 0 0,22 15 1 16,7 0-6-16,1 8 7 15,-1 6 0-15,0 3-4 16,0 2 9-16,1 1 6 16,-4 5-11-16,1-2 2 15,-3 3 15-15,4 1-17 16,-2 1 0-16,-6 0 4 16,0 0-3-16,-3 1 8 15,-6-2-9-15,-3-2 0 16,0-1 13-16,0-3-13 15,-10 0 0-15,-7-1 16 16,0-2-14-16,-2-1 19 0,1-1-19 16,2-2-2-1,-2-3 18-15,4-2-18 0,-1-1 0 16,5-1-3-16,0-1 3 16,5 0-5-16,5 2-57 15,0-2-79-15,2-3 9 16</inkml:trace>
  <inkml:trace contextRef="#ctx0" brushRef="#br0" timeOffset="66696.088">13559 7096 392 0,'0'0'70'0,"0"0"-70"16,0 0 16-1,0 0 22-15,0 0-29 0,0 0 6 16,0 0 26-16,0-19-12 16,0 12-2-16,0 1 5 15,0-1-27-15,0 4 39 16,0 0-35-16,0 0 1 15,0 3-5-15,0 0 5 16,0 0-12-16,1 0 2 16,-1 0-3-16,0 0-5 15,2 0 8-15,2 0 0 16,6 0-9-16,7 0 23 0,5 0-18 16,1 0 4-16,-1 0 0 15,2 0 4-15,3 0-4 16,4 0 0-16,4 0-3 15,6 5 8-15,4 1-10 16,4 0 5-16,-1 3 0 16,1-1 1-16,-5-1-1 15,-1 2 0-15,-6-4-4 16,-3-1 11-16,-5-1-11 16,-4-1 4-16,-6-1 0 15,-7-1 1-15,-6 0-1 16,-3 0 0-16,-3 0 5 15,0 0 8-15,0 0 6 0,0 0 4 16,0 0-21 0,0 0 34-16,0 0-33 0,0 0 0 15,0 0-3-15,0 0-19 16,0 0-20-16,0 2-31 16,0 3-135-16,-1 1-25 15</inkml:trace>
  <inkml:trace contextRef="#ctx0" brushRef="#br0" timeOffset="70667.3967">4621 7936 174 0,'0'0'49'0,"0"0"-33"16,0 0 66-16,0 0-7 16,0 0-23-16,0 0 66 15,0 0-68-15,0 0-43 16,-18-33-7-16,18 30 12 15,0 2 9-15,0 1-11 16,0-2-10-16,0 2 23 16,0 0-23-16,0 0 0 0,0 0 0 15,0 0 11 1,0 0-11-16,0-2 0 0,0 2 0 16,0 0-4-16,0 0 4 15,0 0 0-15,0 0-10 16,0 0 11-16,5 0-6 15,8 0 5-15,4 0 0 16,3 5-2-16,6 0 3 16,-1-2-1-16,5 3 1 15,3-4 11-15,-5 2-24 16,6 1 10-16,1 2 2 16,1-2 10-16,1 1-10 15,6 0 0-15,-1 1-2 16,0-2-6-16,1 1 1 15,-4081-1 7-15,8164-3 0 0,-4086-2-2 16,-1 1 2-16,-7-1 0 16,-2 2-2-16,-2-2 10 15,-6 1-14-15,-4-1 6 16,-6 0 0-16,-6 0-1 16,-3 0 1-16,-3 0 0 15,0 0-4-15,0 0 15 16,0 0-3-16,0 0-3 15,0 0 1-15,0 0 9 16,0 0-15-16,0 0 0 16,0 0-10-16,0 0-20 15,0 0-54-15,0 0-82 0,0 0-133 16</inkml:trace>
  <inkml:trace contextRef="#ctx0" brushRef="#br0" timeOffset="74253.8783">6162 7911 313 0,'0'0'0'0,"0"0"-38"16,0 0 17-16,0 0 12 16,0 0 9-16,0 0 31 0,0 0-5 15,30-39 28 1,-27 37-25-16,0-1 22 0,-2 0-19 15,-1 2 0-15,0-1-31 16,2-1 14-16,-1 2-15 16,1 0 4-16,-2 1 39 15,0 0-7-15,0 0-20 16,0 0 5-16,0 0-14 16,0 0 34-16,0 0-36 15,0 0-5-15,0 0 12 16,0 0-1-16,0 0-5 15,0 0-6-15,0 0-7 0,0 0 7 16,0 0 0 0,0 0 3-16,0 0-8 0,0 4 7 15,0 0-4-15,0 0-8 16,0-2 1-16,0 0-4 16,9-2 13-16,5 0 0 15,3 0 10-15,4 0-3 16,-3-2-12-16,0-7 5 15,-6 1 0-15,-5 1 6 16,-4 0-6-16,-3 1 6 16,0 3 2-16,0 0-8 15,0 0 9-15,-6-1-9 16,-4 1 0-16,2 2 1 16,1 1-1-16,-2 0 0 15,0 0 2-15,-2 1 11 0,0 6-15 16,3 0 2-16,2 1 0 15,3-4-7-15,0-1 6 16,3 0 1-16,0-2-6 16,0-1 6-16,0 0-6 15,0 0-4-15,0 0-11 16,0 0 11-16,0 0 8 16,0 0 2-16,0 0 2 15,0 0 1-15,0 3-6 16,0 1-3-16,-2 3-13 15,-1 3-7-15,-4 6 8 16,-3 2-49-16,-8-3-161 0</inkml:trace>
  <inkml:trace contextRef="#ctx0" brushRef="#br0" timeOffset="84430.7404">768 9827 526 0,'0'0'0'15,"0"0"-15"-15,0 0 15 16,0 0 28-16,0 0-6 15,-15-77 33-15,13 70 0 0,2 4-22 16,-2 1 7-16,2 2-19 16,-1 0 10-16,1 0-31 15,0 0 1-15,0 0-13 16,0 0 12-16,0 0 0 16,0 5-4-16,0 9 6 15,5 3-6-15,6 8 4 16,4 1 0-16,0 3-3 15,3-2 3-15,1-1 0 16,4 1 2-16,2-1 7 16,3-1-5-16,4 1-4 15,3-4 0-15,1-2 2 16,6-5-2-16,1-6 5 16,0-4 3-16,-1-5-5 15,3 0 6-15,-2-6-9 0,-3-10 0 16,-7 3-1-16,-9-1 2 15,-6 4-1-15,-9 1 1 16,-2-1 11-16,-5 3-24 16,-2-1 5-16,0 1-10 15,0 2 10-15,0-2-49 16,-6 2-63-16,-9-4-79 16</inkml:trace>
  <inkml:trace contextRef="#ctx0" brushRef="#br0" timeOffset="84781.4158">1243 9793 586 0,'0'0'0'0,"0"0"-21"16,0 0-41-16,0 0 62 15,0 0 5-15,0 0 49 16,86 15-13-16,-43-6-31 15,-5 2 21-15,-2 5-24 16,-6 4-1-16,-1 2-6 16,-2 3 3-16,-5 3 31 15,-5 6-34-15,-4 2 2 16,-8 3 14-16,-5 2-13 16,0-1 6-16,0-4 0 15,-9-3-8-15,-3-9 22 16,4-2-19-16,-1-5-4 0,-1-3 11 15,0 1-10-15,-1-1 12 16,-1 0-13-16,2 3-11 16,-2 3 5-16,2 6-63 15,5-9-137-15</inkml:trace>
  <inkml:trace contextRef="#ctx0" brushRef="#br0" timeOffset="88889.2473">7841 9006 247 0,'0'0'60'0,"0"0"-49"16,0 0-11-16,0 0-13 15,0 0 2-15,0 0-21 16,0 0 32-16,-14-9 0 15,14 9 14-15,0-2-1 16,0 1 2-16,-2 0-6 16,1 0-18-16,1-1 25 15,0 2-2-15,-3 0-14 0,3 0 5 16,0 0-10-16,0 0 5 16,0 0-6-16,0-1 6 15,0 1 42-15,0-2-22 16,0 1-2-16,0 1 9 15,0-2 24-15,0 2-41 16,0 0 7-16,0 0 15 16,0-1-24-16,0-1 20 15,0 2 2-15,0 0-23 16,0 0 47-16,0-3-47 16,0 3 1-16,3-5 20 15,1 1-20-15,3-1-5 0,-1-3 1 16,0 4-3-16,-2-1 23 15,9 2-24-15,-4 1 0 16,4-1 7-16,5 0-5 16,-1-1 9-16,5-1-11 15,6-2 4-15,1 1 30 16,3-2-30-16,6-1 0 16,3 1 5-16,0 0-4 15,-1 2-5-15,0 5 0 16,-2-1 4-16,-5 2-8 15,-1 0 4-15,-5 0 0 16,-6 0-2-16,-5 0 5 16,-4 0-4-16,-6 2 1 15,-3-1 0-15,-3 1-2 16,0-2 2-16,0 0 0 0,0 0 7 16,0 0-2-16,0 0-2 15,0 0-3-15,0 0 8 16,0 0-2-16,0 0-6 15,0 0-16-15,0 1-8 16,0 4-69-16,0 5-105 16,0 0-35-16</inkml:trace>
  <inkml:trace contextRef="#ctx0" brushRef="#br0" timeOffset="91085.975">18191 4391 777 0,'0'0'41'16,"0"0"-39"-16,0 0 9 0,0 0 0 15,0 0 27-15,0 0 48 16,0 0-34-16,-6-25-10 16,6 1-42-16,2-5 9 15,10-4 3-15,6-9-12 16,3-1 0-16,6-9 0 15,4-10 5-15,3-9-6 16,3-2 1-16,-4 6-4 16,-9 13-7-16,-4 18 11 15,-12 15 0-15,-2 11-2 16,-6 10 2-16,0 0 0 16,0 1-43-16,0 20 23 0,0 10 8 15,0 6 12 1,0-1 0-16,0-5 12 0,5-6-11 15,7-8 7-15,0-9-7 16,7-6 9-16,8-2 22 16,12-20-25-16,10-18 1 15,9-16-8-15,2-9-19 16,-3-7-13-16,-9 2 4 16,-13 12 17-16,-11 22-1 15,-12 18 14-15,-12 16-2 16,0 16 0-16,-3 27 2 15,-19 22-2-15,-11 18 36 16,-7 12-25-16,1 2 42 0,7-7-49 16,12-12 2-1,12-17-6-15,8-18 4 0,0-9-10 16,11-10-1-16,13-8-56 16,10-7 38-16,13-6-74 15,13-3-47-15,3-24-54 16</inkml:trace>
  <inkml:trace contextRef="#ctx0" brushRef="#br0" timeOffset="92001.7674">19105 4160 94 0,'0'0'650'0,"0"0"-585"16,0 0-49-16,0 0-15 0,0 0 47 16,0 0-34-16,-76 29-3 15,73-16-5-15,1 6-1 16,2 1-2-16,2-1-3 15,15-2 0-15,7-6-10 16,2-7-5-16,4-4 15 16,-1-1-6-16,0-19-3 15,-7-8 5-15,-7-8-14 16,-12-8-49-16,-3-6 48 16,-9 1-15-16,-9 8 34 15,-1 13 14-15,6 14-4 16,3 11 55-16,3 3-65 15,-3 13-11-15,2 13 10 0,-1 8 2 16,9-3 1 0,0-4 7-16,16-6 2 0,14-8 2 15,7-5 2-15,14-8-11 16,7-10 25-16,6-22-23 16,4-13 2-16,-4-13-8 15,-3-10 2-15,-1-7-3 16,-7-4 1-16,-8-3 0 15,-8 9-19-15,-12 15 20 16,-8 21-1-16,-13 23 39 16,-4 8-3-16,0 6-31 15,0 6-5-15,-10 24-33 16,-15 16 15-16,-5 10 36 16,4 5-21-16,13-14 3 0,10-9 0 15,3-11-4-15,6-9 4 16,9-8 0-16,6-4 19 15,4-6-15-15,5 0 1 16,12-20 9-16,0-9-12 16,4-10 3-16,-3-10-5 15,-5-6-4-15,-1-6 1 16,-8 6 3-16,-6 10 0 16,-10 12 9-16,-5 16-8 15,-8 10 39-15,0 5-10 16,0 2-25-16,0 0-10 15,0 15-6-15,-6 19 3 16,-15 16 5-16,-7 16 6 16,-4 1 11-16,0-5-9 15,2-5-5-15,0-5 13 0,7-7-8 16,1-9-5-16,4-11 0 16,9-10 4-16,3-10-2 15,5-3-2-15,1-2 0 16,0 0 10-16,0-2-10 15,1-15-10-15,15-7-6 16,7-2-42-16,2 6 58 16,-4 11 9-16,-6 4-4 15,1 5 4-15,-2 0-9 16,2 0 0-16,1 11-3 0,1 0 11 16,-3 1-8-16,5-3 0 15,-4-1 0-15,-2-1-10 16,-5-5-38-16,-4 0-59 15,-5-2-32-15,-3 0-70 16,-24-25 109-16</inkml:trace>
  <inkml:trace contextRef="#ctx0" brushRef="#br0" timeOffset="92166.1709">19415 3700 730 0,'0'0'98'0,"0"0"-98"0,0 0-74 16,103-10 68-16,-48 8-6 16,2 2 8-16,2 0-64 15,-1 2-56-15,-7 0-366 16</inkml:trace>
  <inkml:trace contextRef="#ctx0" brushRef="#br0" timeOffset="93022.4736">20169 4030 621 0,'0'0'37'0,"0"0"-32"15,0 0 6-15,0 0-11 16,0 0-8-16,0 0-7 16,0 0-70-16,0-9-34 15</inkml:trace>
  <inkml:trace contextRef="#ctx0" brushRef="#br0" timeOffset="93449.4881">20204 3945 536 0,'0'0'95'15,"0"0"-87"-15,0 0-8 16,0 0 17-16,0 0 12 0,0 0 44 16,37 3-46-1,-15-3 5-15,4-6-4 0,-1-6-23 16,-1-2-9-16,-2-5 4 16,1-3 0-16,-4-1 7 15,-4-4-7-15,-3 2-13 16,-5 5 4-16,-5 3 7 15,-2 8 2-15,0 4 23 16,0 5-18-16,0 0 13 16,0 0-18-16,-2 6-12 15,-9 16 9-15,2 14 6 16,3 6-10-16,6 8 6 0,12 7-79 16,14 1-21-16,10-7-209 15</inkml:trace>
  <inkml:trace contextRef="#ctx0" brushRef="#br0" timeOffset="94919.6022">22914 8593 200 0,'0'0'30'16,"0"0"-24"-16,0 0 43 15,0 0 8-15,0 0 14 16,0 0-25-16,15 1 2 15,-15-1-10-15,0 0-38 16,0 0 6-16,0 0-21 16,3 4-5-16,1 2-4 15,4 2 7-15,2 0-88 16,1-5-33-16</inkml:trace>
  <inkml:trace contextRef="#ctx0" brushRef="#br0" timeOffset="96883.3039">23059 8643 331 0,'0'0'162'0,"0"0"-143"16,0 0 48-16,0 0 10 15,0 0-6-15,0 0-2 16,14-55-4-16,-14 55 2 15,0 0-44-15,0 0-20 0,0 0 2 16,0 0-5 0,-13 4 0-16,-9 11-3 0,-9 13 3 15,-4 5 0-15,5 6 0 16,7 2 2-16,8-9 0 16,7-5-2-16,6-9 0 15,2-5-4-15,0-7 9 16,3-3-9-16,14-3 4 15,8 0 0-15,11-16 21 16,7-11-21-16,1-9 0 16,-1-8-6-16,-7-4 12 15,-6-2-13-15,-7-5 7 16,-6 0 0-16,-8 4-10 16,-2 5 17-16,-4 9-7 0,-2 10 13 15,-1 11-13-15,0 9 9 16,0 7-9-16,0 0 0 15,0 7-16-15,0 20-16 16,-7 14 19-16,-9 9 10 16,-3 7 6-16,0-3-4 15,8-4 1-15,8-7 0 16,3-9 1-16,0-7-1 16,10-9 0-16,3-5-2 15,5-9 5-15,0-4 14 16,8 0-11-16,3-14-5 15,6-8 17-15,-2-4-18 16,-5 0 0-16,-6 4-3 0,-4 4 5 16,-9 7-4-1,-6 5 1-15,-1 4 1 0,-2 2-20 16,0 0 19-16,0 0-50 16,0 5 32-16,-3 12 14 15,-4 2 5-15,4-1 0 16,2 1 0-16,1-5-6 15,0-3 6-15,0-3 0 16,15-3 11-16,12-2-10 16,7-2 15-16,8-1-16 15,4 0 4-15,-4 0-6 16,-3 0 2-16,-10 0 0 0,-7 0-6 16,-8-1 12-16,-8-1-19 15,-5 2 9-15,-1 0 4 16,0 0 3-16,-2 0-3 15,-19 0 0-15,-10 0-4 16,-8 13 8-16,0 7-4 16,4 2 8-16,7 1-1 15,11-3-4-15,7-5-3 16,9-5 0-16,1-3-4 16,0-1 7-16,14-3-3 15,8-2 1-15,8-1 0 16,6 0-2-16,-5-10 1 15,2-7-11-15,-8-4 10 16,-4-1-16-16,-6-4 1 16,-4 5 14-16,-3 4 0 0,-3 8 2 15,-5 7 1-15,0 2 4 16,0 0-5-16,0 10-17 16,0 16 17-16,-13 15 3 15,-7 3 1-15,-5 4 49 16,-2-2-43-16,1-5-10 15,3-7 29-15,3-3-26 16,2-9 0-16,2-2-3 16,4-8 0-16,3-8 14 15,7-1-14-15,1-3-13 0,1 0 13 16,0 0-10 0,0-5 5-16,3-9-6 0,18-8-65 15,7-1 60-15,8 2-1 16,0 2 17-16,1 3-8 15,-2 4 16-15,1 1-10 16,-1 3 2-16,1-1 0 16,-2 1 10-16,0-3-10 15,-4-1-1-15,-3-1 1 16,-3-3 3-16,-6 1 14 16,0-6-12-16,-9 1-1 15,-1-4 6-15,-3-3-10 16,-5 0-2-16,0 1-1 15,0 5-2-15,0 3-4 16,0 4 2-16,-2 4-30 0,-1 3 18 16,1 4 8-1,0 1-5-15,1 2 8 0,-1 0-35 16,-2 0 27-16,-2 3-2 16,-2 13 18-16,-2-1-6 15,5 3 6-15,4-1 0 16,1-3 7-16,0-3-7 15,16-1 20-15,7-5-2 16,7 0-11-16,8-3 28 16,-1-2-35-16,-1 0 0 15,-4 0-2-15,-4 0 6 16,-3 0-8-16,1 0-2 0,-8 0 6 16,-2 0 5-16,-9 0-5 15,-3 0-10-15,-4 6 10 16,0 3-16-16,0 2 16 15,-4 3 0-15,-11 6 0 16,-2 1 31-16,-1 0-19 16,6 1-12-16,3-5 9 15,3-1-7-15,4-2 16 16,2-3-18-16,0-2 6 16,0-1-6-16,5-2 9 15,8-2-9-15,4 3 16 16,-3-5-9-16,-4 1-13 15,-2-2 6-15,-6-1-35 16,-2 0 22-16,0 3 4 16,0 1 2-16,-3 5 7 0,-12 5 29 15,0 5 6-15,0 7-17 16,5-1-15-16,5 2 26 16,4-3-29-16,1-2 2 15,0-3-8-15,13-5 20 16,11-1-14-16,7-9 0 15,5-4 1-15,3 0-12 16,-3-16-6-16,-7-12-29 16,-6-4 0-16,-9-5-4 15,-9 8 9-15,-3 7-25 16,-2 10 66-16,0 9 10 16,-9 3-10-16,-4 0 0 0,4 5-12 15,1 5 28-15,8 4-16 16,0-1 0-16,2-1 3 15,23-1-19-15,8-3 7 16,6-5-112-16,3-1-173 16</inkml:trace>
  <inkml:trace contextRef="#ctx0" brushRef="#br0" timeOffset="97003.932">24805 9174 611 0,'0'0'83'0,"0"0"-56"16,0 0-7-16,0 0-14 0,0 0 1 15,0 0-7 1,-121 7-85-16,74-7-324 0</inkml:trace>
  <inkml:trace contextRef="#ctx0" brushRef="#br0" timeOffset="98165.9043">23179 9674 312 0,'0'0'25'15,"0"0"88"-15,0 0-56 16,0 0-4-16,0 0 22 16,0 0-10-16,-29-9-49 15,29 9 33-15,0 0-42 16,0 0 52-16,0 0-50 0,0 0-1 16,0 0 4-16,0 0-12 15,0 0-9-15,0 0 6 16,12 12 6-16,10 0 2 15,11 1-1-15,5 1-2 16,7-1 25-16,6 1-27 16,1-4 0-16,7-1-1 15,-1-2 16-15,1-2-17 16,-1 1 2-16,-2-1 0 16,-6-1 1-16,-8-2-1 15,-6 0-1-15,-11-1 0 16,-7 2 1-16,-8-1 8 15,-8-2-8-15,1 0-9 0,-3 0 6 16,0 0-5-16,0 0-3 16,0 0 2-16,0 0-76 15,-19 0-32-15,-12 0-498 16</inkml:trace>
  <inkml:trace contextRef="#ctx0" brushRef="#br0" timeOffset="103880.4005">8323 7972 381 0,'0'0'122'15,"0"0"-122"-15,0 0 9 16,0 0 7-16,0 0 2 0,0 0 28 15,0 0-22-15,-11-18 1 16,11 18 7-16,0 0-19 16,-2-1-10-16,2 1 15 15,0-1-18-15,0-1 16 16,0 1-15-16,0-1 7 16,0 0 7-16,0 0-12 15,0 2 8-15,0-3 15 16,-2 2-19-16,2 1 21 15,0-2-7-15,0 2-21 16,0 0 19-16,0 0-19 16,0 0 0-16,0 0-2 15,0 0-3-15,0 0 5 0,0 0 0 16,0 0-19-16,0 0 13 16,0 8-2-16,0 5 8 15,0 1-1-15,2 0 6 16,0 3-5-16,2-2 0 15,0-1 2-15,-2 1 3 16,1-1-5-16,1-2 0 16,-1-1 4-16,3 0 3 15,0 4-4-15,3-4-3 16,-3 0 5-16,2-3-2 16,-2 1-3-16,2-2 0 15,1-2 2-15,0 2 7 16,-1-5-1-16,2 1-8 15,-1-3 0-15,2 0 15 0,5 0-13 16,5-2 15 0,3-13 0-16,4-3-13 0,4-6 16 15,-3 0-20-15,-2 2 0 16,-3 1 2-16,-2 3-2 16,-5 0 0-16,-2 3-3 15,-6 8-7-15,-6 1 2 16,0 4-10-16,-2 2-43 15,1 0-12-15,-1 0-98 16,-1 10 24-16,0-1-270 16</inkml:trace>
  <inkml:trace contextRef="#ctx0" brushRef="#br0" timeOffset="112871.7705">18844 9731 243 0,'0'0'0'15,"0"0"-1"-15,0 0-9 16,0 0 16-16,0 0-6 16,0 0 69-16,0 0-30 15,0 0-1-15,-26-16 26 16,23 12-23-16,-1 2 14 15,1-5-40-15,-2 4-6 16,2 0 13-16,0 1-9 0,2 1 12 16,-1 1-5-16,2 0-19 15,-2 0 22-15,2 0-10 16,0 0-4-16,0 0 20 16,0 0-27-16,0 0 5 15,0 0-7-15,0 0 0 16,0 0-1-16,0 0 1 15,2 0 0-15,8 0-4 16,10 4 9-16,0 0-4 16,6-1-1-16,7 2 1 15,3-2 23-15,6 1-18 16,1 1 2-16,3 0 7 16,-1 1-14-16,2 0 3 0,-2-1-2 15,0-1 5 1,-5 1 4-16,-1-2-9 0,-7-3 2 15,-6 2-2-15,-9-2 0 16,-5 0 11-16,-8 0-6 16,-4 0-6-16,0 0 46 15,0 0-18-15,0 0 1 16,0 0-1-16,0 0-24 16,0 0 1-16,0 0-6 15,0 0 0-15,0 0-11 16,0 0 6-16,0 0-40 15,0 0-24-15,0 0-50 16,-4 0-69-16</inkml:trace>
  <inkml:trace contextRef="#ctx0" brushRef="#br0" timeOffset="116653.0163">11595 10487 218 0,'0'0'18'0,"0"0"46"16,0 0-14-16,0 0 22 15,0 0-25-15,0 0 0 0,0-48-10 16,0 41-15-16,0 2 11 15,0 0 4-15,0 1-16 16,0 1-18-16,0 2 18 16,0 1-11-16,0 0 9 15,0 0-17-15,0 0 8 16,0 0-2-16,0 0-8 16,7 0-1-16,3 0 1 15,8-3 0-15,6 0 4 16,9 0-9-16,6 1 5 15,5 2 0-15,3 0 0 16,0 0 7-16,2 0-9 16,0 0 2-16,0 0 0 15,-2 0-2-15,0 0 10 0,-6 0-9 16,-7 0 1-16,-6 0 0 16,-8 0 0-16,-8 0 0 15,-7 0-5-15,-4 0 1 16,-1 0 5-16,0 0-1 15,0 0 0-15,0 0-3 16,-4 0 3-16,-8 0 5 16,0 0-5-16,2 0-5 15,0 0 5-15,0 0 0 16,-1 0 0-16,-2 0-19 16,-3 0 13-16,-2 2-13 0,-3 4 19 15,-3 0-2 1,-6 2-13-16,-5-3 5 0,-1 1 7 15,3-5 3-15,8 1 2 16,6-2 13-16,5 0-5 16,3 0-10-16,2 0 13 15,0 0-9-15,5 0-1 16,2 0 11-16,2 0-6 16,0 0-8-16,0 0 0 15,0 0 0-15,0 0-5 16,5 0 4-16,9 3 1 15,5-1 0-15,6 1-1 16,0-1 1-16,6-1-17 16,3 4-19-16,-3-3-129 0,-6-2-227 15</inkml:trace>
  <inkml:trace contextRef="#ctx0" brushRef="#br0" timeOffset="121229.9478">1283 9085 88 0,'0'0'0'15</inkml:trace>
  <inkml:trace contextRef="#ctx0" brushRef="#br0" timeOffset="121942.5204">1283 9085 109 0,'0'0'54'15,"6"-20"-33"-15,-9 20-5 16,0 0-11-16,-2 0-4 16,2 0 106-16,3 0-70 15,0 0-16-15,0 0-21 16,0 0-11-16,0 0-15 15,11 0 23-15,4 0 3 0,4 0-3 16,-1 3 5 0,-1 1-2-16,-1 0 8 0,-4 0 3 15,-3-2-17-15,-3-2 6 16,-5 0 0-16,1 3 17 16,-2-3 85-16,0 0-55 15,0 0-4-15,0 0-41 16,0-6-4-16,0 2-4 15,0-2 6-15,-2 2-4 16,-2-1 4-16,4 3 0 16,-1 0-2-16,1 2 9 15,-2-3-7-15,2 1 16 16,-3 2-7-16,3 0 49 16,0 0-44-16,-3 0 6 0,3 0-2 15,0 0-12-15,0 0 14 16,0 0-12-16,0 0-3 15,0 0 26-15,0 0-31 16,0 0 12-16,0 0 1 16,0-2-12-16,0 2-1 15,0 0 0-15,0 0 5 16,0 0-28-16,3 0 17 16,14 0 6-16,2 0-7 15,8 0 10-15,-3 0-6 16,6 0-3-16,-2 0 6 15,-2 0-14-15,-6 0-2 16,-8 0-5-16,-8 0 10 0,-4 0 6 16,0-1 4-1,-13 1 1-15,-13 0-36 0,-5 0 20 16,-6 0 1-16,-2 5 15 16,5 2 7-16,10 2 1 15,8 0 14-15,8-2-22 16,4 1 2-16,2-2-17 15,2 4 12-15,0-2-7 16,0 1-1-16,0-1 19 16,10-2-8-16,1 3 0 15,5-3 0-15,-1-1-12 16,6-3-9-16,0 0-55 0,-1-2 18 16,0 0-277-16</inkml:trace>
  <inkml:trace contextRef="#ctx0" brushRef="#br0" timeOffset="131614.307">722 13676 207 0,'0'0'269'0,"0"0"-246"16,0 0-21 0,0 0 22-16,0 0-14 0,0 0 55 15,0 0-42-15,-1-26-21 16,-1 22 24-16,1 1-3 16,1 1-22-16,0 2 58 15,-2 0-40-15,2 0-17 16,0 0 15-16,-1 0-14 15,1 0 0-15,0 0-3 16,0 0-11-16,0 0 1 16,0 0 6-16,0 9-4 15,0 4 8-15,0 6 9 16,0 0-8-16,0 4-2 16,6 1 2-16,4 4-2 15,-1-2 1-15,2 1 0 16,2-4 4-16,2-1 1 0,6-4-5 15,-2-1 0-15,4-1 0 16,2 0 14-16,2-4-14 16,1-1 7-16,-1 0 3 15,-6-6-7-15,3-1-6 16,-2-4-2-16,-1 3 5 16,-6-3 11-16,1 0-11 15,-4 0-8-15,-1 0 1 16,-4 0 6-16,-1 0-3 15,-3-9-19-15,0-4-19 16,-3-2-15-16,0-2-24 16,-11 3-15-16,-6 1-62 15,-4 3 20-15,1 3 129 0,-2-2-14 16,4 0 13-16,3-3 10 16,3-1 68-16,2-3-27 15,0 1 19-15,6 0 12 16,0 6-21-16,1 1 46 15,3 4-78-15,0 4 74 16,0 0-67-16,0 0-22 16,0 0-4-16,0 0 0 15,9 0-7-15,9 4 2 16,9 6 5-16,3 2 2 16,1-4-2-16,2 1-2 15,1-2 0-15,0 1 4 16,-1 1-1-16,-3 1-1 0,-7 5 1 15,-4 0 1-15,-10 8-2 16,-4 2-9-16,-5 5 8 16,0 1 2-16,-7 4 23 15,-9-6-19-15,-2 1 9 16,1-6 12-16,1 0-26 16,1-7 12-16,0 2-12 15,5-4 1-15,-2-3-3 16,6-3-1-16,3-2-44 15,3-2-37-15,0-5-131 16</inkml:trace>
  <inkml:trace contextRef="#ctx0" brushRef="#br0" timeOffset="136639.2926">18171 16549 778 0,'0'0'13'15,"0"0"-1"-15,0 0-12 16,0 0 0-16,0 0 6 16,0 0 37-16,0 0-2 15,58-43-41-15,-19 18 3 16,2-1 16-16,1-3-18 16,-3-2-1-16,1-1 10 15,-3-2-8-15,-4-1 7 16,-4 0-9-16,-6-2-4 15,-7 0 0-15,-6 3 4 16,-3 6-7-16,-5 11 3 16,-1 9 5-16,-1 8-3 0,0 0 2 15,0 0-21-15,0 1 17 16,-13 18-33-16,-11 11 37 16,-7 12 2-16,-7 8 1 15,3 7 10-15,0 2-13 16,5 1 0-16,4-6 11 15,8-4-11-15,4 0-2 16,10-5 1-16,4-7 1 16,0-8-4-16,15-6 1 15,6-8 3-15,3-8-6 16,2-6 2-16,4-2 2 16,1 0-10-16,-1-17-28 0,-4-7 40 15,-8-5-31-15,-6-2-29 16,-7 3 20-16,-5 5-15 15,0 4 46-15,-5 8 1 16,-9 2 8-16,2 4 10 16,0 3 17-16,5 1-6 15,2 1-5-15,4 0-16 16,1 0-4-16,0 0-9 16,7 0 5-16,19 0 8 15,13 0 0-15,10-4 0 16,2-9 1-16,-2-1-1 15,0-3 0-15,-7 0-12 16,-8 0 4-16,-8 4 8 0,-9 5 4 16,-12 5-1-1,-5 3 23-15,-2 0-3 0,-20 0-8 16,-9 0-2-16,-4 13-11 16,1 4 39-16,4 2-27 15,5 2-6-15,7-1 14 16,7-1-22-16,8-2-2 15,3-5-8-15,2 0 15 16,15-6-5-16,6-2 15 16,6-4-14-16,2 0 15 15,-1 0-16-15,-3-5 0 16,-5-7-3-16,-7 2 12 0,-3-7-6 16,-9 1-3-16,-3 2-20 15,0 0 11-15,-6 3 6 16,-8 2 3-16,2 1-5 15,2 3 2-15,3 3 3 16,2 2 0-16,2 0-11 16,1 0 7-16,-1 9 2 15,3 1-16-15,0 0 16 16,5-1 1-16,16-4 1 16,7-5 0-16,12 0 3 15,11-4 6-15,3-16-7 16,1-3-2-16,-4-5-10 15,-9 1 10-15,-11-1 0 0,-8 2 0 16,-8-1 0 0,-12 0-5-16,-3 2 5 0,0 2 0 15,-19 0-7-15,-4 4 5 16,-4-1 1-16,-1 4 1 16,0 4 0-16,3 2 11 15,7 5-11-15,8 0-1 16,5 3-2-16,5 2 6 15,0 0-2-15,0 0-1 16,0 0-10-16,12 0 5 16,7 2 5-16,4 3-8 15,2 4 4-15,1-1 8 16,-3 0 9-16,3-3-13 16,-7-1 8-16,2-1-7 0,1-1-1 15,1-2 0-15,3 0 13 16,5 0-4-16,-3 0 12 15,-7 0-21-15,-11 0 0 16,-4 0-6-16,-5 1 7 16,1 9-1-16,-2 3 0 15,0 5 4-15,0 8 10 16,0 2-13-16,0 2 0 16,-2 1-1-16,-4-2 0 15,4-2 0-15,2 1 3 16,0-3 0-16,0-3 1 15,0-5-4-15,2-5 0 16,10-5-4-16,2-3 4 0,5-4-3 16,7 0 0-1,6 0 6-15,0-12-1 0,-2-6-2 16,-7 3-8-16,-7-2 1 16,-3 3 12-16,-6 0-5 15,-1 1 0-15,-3 3 3 16,0-2-9-16,0 0 6 15,2-5 0-15,5 0-2 16,1 0 2-16,3 0-3 16,3 3 3-16,-1 4-5 15,-1 4 5-15,-3 5 0 16,-3 1-3-16,-1 0-1 0,-4 7 8 16,1 10-2-16,-5 7 5 15,0 1 1-15,0 1 22 16,0 1-13-16,0-8-10 15,-2-7 2-15,2-3-9 16,0-6 4-16,0 0 1 16,0-3-2-16,0 0 4 15,6 0-7-15,15-15-2 16,9-6-3-16,4 0-33 16,-2 3 29-16,-7 6-3 15,-4 7 19-15,-2 5-27 16,-3 0 26-16,0 0-7 15,1 0 2-15,1 5 23 16,0 3-15-16,4-2-6 16,3-1 5-16,4 0 10 0,4-5-18 15,3 0-2-15,-4 0 2 16,-2-7 0-16,-4-5-3 16,-11 2-26-16,-3 1 6 15,-9 6 23-15,-3 0 0 16,0 3 7-16,-2 0-7 15,-16 0 0-15,-1 3-4 16,-5 11 4-16,0 3 12 16,6 2-5-16,7-2-5 15,4-2 2-15,7-3 1 16,0-5-5-16,0 1-1 16,5 0-5-16,8-4 12 0,2-2-10 15,4-2 4-15,0 0 0 16,0 0-4-16,-4-2 9 15,-2-7-10-15,-5-2 2 16,-4 2-13-16,-4-2 9 16,0-2 2-16,0 3-9 15,0 2 12-15,-3 5 4 16,-3 3-10-16,-2 0 4 16,3 0-23-16,-1 3 25 15,1 9-12-15,2 3 6 16,3 0 3-16,0-2 10 15,5 0-5-15,13-3 3 16,3-5 0-16,6-2 23 0,4-3-26 16,0 0 1-1,-1 0 7-15,0-8-7 0,0-2 1 16,-5 3-2-16,-3 0-14 16,-8 2 14-16,-4 3-56 15,-7 2-7-15,-2 0 50 16,1-2-4-16,-2 2 17 15,2-1 0-15,-1-1 4 16,-1 2 26-16,0 0-30 16,0 0-128-16</inkml:trace>
  <inkml:trace contextRef="#ctx0" brushRef="#br0" timeOffset="138017.2714">20277 16470 636 0,'0'0'0'0,"0"0"10"16,0 0-7-16,0 0 3 15,0 0 3-15,0 0 27 0,-9-32-17 16,9 25-8-16,0 1 16 16,5 0-17-16,2-5 16 15,2 0-7-15,1-4 0 16,3-4 10-16,0-3-29 16,-3-3 3-16,3-1 8 15,-1 0-3-15,0 2 10 16,-4 2-9-16,-2 6-5 15,-3 8 44-15,-2 5-35 16,1 3-12-16,-2 0-1 16,0 0 5-16,0 0-12 15,0 0 2-15,0 7-1 16,-2 10-3-16,-8 3 9 16,-1 5 0-16,2-2 8 0,3 2-1 15,6-3 5-15,0-2-12 16,0-1 4-16,5-5 1 15,10-2-5-15,4-2 0 16,5-3 6-16,3-3 1 16,6-4 5-16,0 0-12 15,1 0 0-15,-4-2 8 16,-3-8-8-16,-7-2 0 16,-3 0 10-16,-4-3-9 15,-4-4 12-15,-4 0-13 16,-5 3 0-16,0 3 8 15,0 9-5-15,0 3-3 16,0 1 0-16,-5 0-13 16,-10 19 6-16,-6 10-4 15,-2 7 11-15,2 1-4 0,12-6 4 16,4-6-6-16,5-6 2 16,0-8 7-16,8-5-4 15,19-4 1-15,10-2 0 16,14-4 3-16,7-19-3 15,0-8-14-15,-3-5-8 16,-10-3 0-16,-6-3 14 16,-9 6 0-16,-7 3 5 15,-5 9 3-15,-7 6 0 16,-5 2 1-16,-3 5 27 0,-2 3-6 16,-1 3-16-16,0 2 22 15,0 3-27-15,0 0 12 16,0 0-13-16,0 0-24 15,0 6 22-15,-10 17-13 16,-7 10 15-16,-4 9 0 16,4 2 5-16,6-5 4 15,6-5-9-15,5-9-7 16,0-8 6-16,19-4 1 16,12-6 9-16,12-7-9 15,6 0 0-15,4-9-4 16,-9-8-1-16,-10-3-8 15,-8 1 7-15,-8 5 12 16,-8 4-13-16,-6 6 1 16,-4 2 6-16,0 2 25 0,0 0-25 15,-2 0-2-15,-13 6-2 16,-7 11 4-16,-3 5-1 16,-1 5 1-16,3-1 0 15,7-2 13-15,5-2-8 16,8-5-5-16,3-1 4 15,0-3 3-15,0 1 6 16,14-1-8-16,5-2-4 16,2 0 20-16,-1-5-21 15,2-6 0-15,-1 0 13 16,-3 0-12-16,1-4 13 16,-2-9-14-16,0-9 0 0,-2-2 4 15,-1-2-4-15,-5-3-4 16,-1 5 1-16,-3 7 6 15,-3 5-7-15,1 4 0 16,-3 6 4-16,0 0-4 16,0 2 4-16,0 0 0 15,0 0-2-15,1 0-6 16,4 0 2-16,2 14-8 16,5 4 14-16,5 1 42 15,3 1-38-15,5-5 4 16,5-2 5-16,8-6-9 15,5-5 4-15,0-2-8 16,-2 0-45-16,-7-3-22 0,-13-6-164 16,-17 1-51-16</inkml:trace>
  <inkml:trace contextRef="#ctx0" brushRef="#br0" timeOffset="138498.7031">19643 16744 704 0,'0'0'0'0,"-118"-6"-2"16,69 4-6-16,11-4 3 15,6 2 5-15,14-1 106 16,9 3-44-16,6-1 18 16,3 3-10-16,0 0-52 15,0 0-15-15,7 0-1 16,28-3 3-16,23-1 11 16,23 1-11-16,15 1 13 15,7 2 3-15,6 0-17 16,-1 0-1-16,2 5-3 15,-4 5 0-15,-6 2 4 16,-9 1 1-16,-12-2-7 0,-9-1 2 16,-8-1 0-16,-6 0 3 15,-10-3-1-15,-8-1 4 16,-8-1-12-16,-10-3 5 16,-10 1 1-16,-5-2-4 15,-5 0-6-15,0 0-8 16,0 0-29-16,0 0-65 15,0 4-50-15,-18 2-99 16,-7 1-179-16</inkml:trace>
  <inkml:trace contextRef="#ctx0" brushRef="#br0" timeOffset="143697.3288">15029 13375 519 0,'0'0'0'15,"0"0"3"-15,0 0 4 16,0 0-7-16,0 0 25 16,0 0 45-16,0 0-50 0,0 0-2 15,-10 4 9 1,10-4-12-16,-1 0 20 0,1 0-25 16,0 0-5-16,0 0 17 15,0 0-22-15,0 0 1 16,0 0-5-16,0 0 9 15,0 0-4-15,0 0-1 16,0 0 4-16,0 0 0 16,0 0-4-16,0 0 0 15,0 0 0-15,0 0 10 16,0 0-10-16,0 0 0 16,0 0 3-16,11 0-14 0,9 0 11 15,16 2 0-15,2 1-1 16,3 0 5-16,-1-1 1 15,2-2-5-15,-2 2 5 16,3-2-6-16,2 0 1 16,1 0 0-16,2 0-3 15,-2 0 6-15,-7 0-3 16,-8-2 0-16,-10 0 3 16,-9 1-7-16,-8-1 4 15,-2 1 0-15,-2-1 5 16,2 1 6-16,-2 0 28 15,0-1-19-15,0 0-4 0,1 2-2 16,-1 0-4 0,2-3-8-16,-2 3-2 15,0 0-12-15,0 0-3 0,1 0-56 16,1 0-8-16,8 0-36 16,2 0-64-16,1-6-138 15</inkml:trace>
  <inkml:trace contextRef="#ctx0" brushRef="#br0" timeOffset="145448.6973">21763 15780 513 0,'0'0'21'16,"0"0"26"-16,0 0-32 16,0 0 5-16,0 0 9 15,0 0 8-15,-2-8 12 16,2 8-35-16,0 0-7 16,0 0 16-16,0 0-20 15,0 0 14-15,0 0-17 16,3 0 1-16,6 11 14 15,1 3-6-15,1 2 19 16,-1 4-8-16,1 5-16 16,-2 0 14-16,-1 5-18 15,0 1 0-15,0 1 7 0,-2 1-7 16,1-4 0-16,-3-2 11 16,2-8-10-16,-1-5 12 15,-1-8-11-15,1-1-2 16,-5-3 32-16,6-2-30 15,-6 0 6-15,1 0 17 16,-1 0-13-16,3 0 5 16,6-5 3-16,7-11-2 15,4-8-3-15,5-4-14 16,1-1-1-16,-1 1 5 16,2-1-3-16,-2 2-4 15,2 1 1-15,3-1 1 0,1-1-9 16,5 0 9-16,-2 3 0 15,-2 4-2-15,-7 6 5 16,-7 4-6-16,-3 5-4 16,-9 2-22-16,-2 4 24 15,-2-2-49-15,-2 2 4 16,0 0-4-16,0 0-6 16,0 6-86-16,-8 10-165 15</inkml:trace>
  <inkml:trace contextRef="#ctx0" brushRef="#br0" timeOffset="148543.9655">19361 17028 394 0,'0'0'93'15,"0"0"-92"-15,0 0 88 16,0 0-1-16,0 0-24 0,0 0 4 16,43-58-14-1,-41 55 0-15,-2 3-11 16,0 0-27-16,0 0 15 0,0 0-29 16,0 0-1-16,0 0 6 15,0 0-5-15,-6 0 3 16,-11 14-4-16,-3 4 13 15,-3 7 11-15,1 5-24 16,1 6-1-16,4 2 0 16,7 0 5-16,7-2 1 15,3 0-6-15,0-4-6 16,6-3 6-16,15-3 0 16,10-6 0-16,8-4-3 0,9-7 5 15,4-5-2 1,-3-4 0-16,-3 0-1 0,-8-5-2 15,-10-3 3 1,-9 4-8-16,-10 0 7 0,-5 3-6 16,-4 1 7-16,0 0 0 15,0 0-2-15,0 0-3 16,-1 0-4-16,-9 1 5 16,-3 9 4-16,2 6-14 15,2 2 14-15,5 4 0 16,4-1 3-16,0-2-7 15,11 1-3-15,12-4 7 16,8-1 2-16,6-6 5 16,4-9-7-16,2 0 0 15,-4-7-24-15,-5-12 5 0,-10-2-12 16,-10-2-20-16,-12 2 17 16,-2 4 13-16,0 0 16 15,-13 6-4-15,-6 2-7 16,-4 4 14-16,4 5-11 15,-2 0 13-15,3 0 0 16,3 0-1-16,5 1-1 16,5 3-10-16,2-1 2 15,3-1 10-15,0 3-1 16,5 2 1-16,8-1 2 16,9 0 5-16,8-6-4 15,5 0 17-15,5 0-18 0,1 0 11 16,-3-6-13-16,-2 0 0 15,-6-2-4-15,-5 2 1 16,-8 3 3-16,-9-2 1 16,-3 3 6-16,-5 1 6 15,0 1 29-15,0 0-7 16,0 0 10-16,0 0-32 16,-9 0-8-16,-6 0-5 15,-3 17-11-15,2 0 9 16,1 6 4-16,4-2-3 15,5-1 1-15,5-5-2 16,1-4 0-16,0-3 3 0,0-6-1 16,1-2 0-16,10 0 1 15,10-2 11 1,5-15-8-16,4-6 3 0,-1-2 2 16,-4-2-9-16,-5-2 2 15,-3-4-5-15,-5-1 3 16,-3-3-5-16,0-2 2 15,-3 0 1-15,-4 3 2 16,-1 5 0-16,-1 9 0 16,0 5-1-16,0 7 1 15,0 4 0-15,0 3 13 16,0 3-6-16,0 0-7 16,0 0-8-16,0 0 8 0,0 2-3 15,3 13-13 1,0 11 8-16,3 9 5 0,3 1 3 15,0-1 11 1,6-5-5-16,1-5-1 0,8-2-1 16,3-4-4-16,3-5 0 15,3-6 12-15,5-5-2 16,4-3-9-16,1 0-1 16,-1 0 3-16,-7-5-5 15,-7-1 2-15,-10 1 0 16,-9 3-1-16,-8 2 2 15,1-2 10-15,-2 0-10 16,0-3 7-16,0-1-3 0,-2 0 0 16,-4 1-10-1,3 2 3-15,2 3 2 0,-2 0 0 16,0 0-2 0,-3 5-7-16,0 12-12 0,4 3 23 15,2-1-2-15,0 0 0 16,9-6 0-16,6 3 0 15,4-6 0-15,3-4 1 16,0-2 7-16,3-4-8 16,-1 0 0-16,6 0 11 15,0-7-2-15,-1-6-5 16,1-6 3-16,-1-2-7 16,-1-4 13-16,-2-5-13 15,0-4 0-15,-2-6-3 0,-5-7-23 16,-3-3 11-16,-6 4-13 15,-6 5 9-15,-4 9 14 16,0 8-5-16,0 8 10 16,0 8 0-16,0 6 5 15,0 2-9-15,0 0 4 16,0 0-2-16,0 0-2 16,0 19-15-16,0 8 19 15,-4 11 11-15,0 9-3 16,1 3 16-16,3-1-6 15,0-9-13-15,0-9 6 16,14-9-6-16,4-6-5 16,5-4 0-16,3-7 5 0,7-4-4 15,0-1 5-15,1 0 7 16,-2-2-11-16,-4-7-2 16,-4 0 2-16,-3 1-5 15,-8 1 7-15,-7 0-4 16,0 4 2-16,-6 0 2 15,0 3-1-15,0 0-3 16,0 0 0-16,0 0-3 16,0 0-9-16,-6 0 3 15,-4 6 9-15,-3 10-24 16,0 4 14-16,6 4 10 16,4 0 0-16,3-2-3 15,0-5 6-15,1 0-10 16,16-7 7-16,7-5 0 0,9-1 5 15,4-4-5-15,0 0 0 16,-1 0 0-16,-8-9 0 16,-10-1-7-16,-3 0 7 15,-9-3-2-15,-3 4-1 16,-3-2-4-16,0 5-7 16,0-1 10-16,-3 6-9 15,-5 1 7-15,-2 0 3 16,-3 0-16-16,1 13 17 15,-2 2 2-15,5 4-5 0,6 1 2 16,3-2 3 0,0 0 10-16,9-4-3 0,12-2-7 15,4-4 12-15,7-5-11 16,1-3 5-16,-2 0 2 16,-3-4-8-16,-5-9-4 15,-10 0 3-15,-5 1-30 16,-5-3 30-16,-3 3-3 15,0 0-35-15,-6 4 24 16,-8 4-17-16,-1 2 32 16,0 2-2-16,4 0 9 15,2 0-7-15,4 0 0 16,3 0 8-16,1 0-8 16,1 0 3-16,0 2-5 15,0 8 2-15,6-5 0 0,6 1 1 16,3 0 5-16,6-4 6 15,0-2-5-15,4 0-6 16,3 0 13-16,4-8-14 16,1-3-8-16,-2-6-1 15,-1 5-16-15,-2 4 24 16,-12 5 0-16,-5 0-12 16,-7 3 13-16,-1 0-7 15,0 0 15-15,0 3-3 16,5 8 13-16,-1 1 4 15,4-1-22-15,5-1 3 16,4 0 0-16,3-5 0 16,3-5-6-16,2 0-31 15,0 0-25-15,-4-17-79 16,-7-5-256-16</inkml:trace>
  <inkml:trace contextRef="#ctx0" brushRef="#br0" timeOffset="148693.4576">22094 17363 682 0,'0'0'97'0,"0"0"-97"15,0 0-1-15,0 0 0 16,0 0-1-16,0 0-1 16,0 0-76-16,43-6-155 0</inkml:trace>
  <inkml:trace contextRef="#ctx0" brushRef="#br0" timeOffset="149065.9646">22163 17355 752 0,'0'0'1'0,"0"0"-1"16,0 0 2-16,0 0-2 0,0 0 10 15,0 0 1-15,41-39 2 16,-19 37-9-16,-2 1-3 16,1 1 6-16,-4 0 4 15,-5 0-1-15,-2 0-10 16,-2 3 11-16,-2 9 4 15,-1 1-1-15,1 4-5 16,-3-1-5-16,0 1 15 16,-3-4-3-16,4-3-16 15,-4-4 0-15,4-3-5 16,-4-3-16-16,0 0-43 16,0-3-29-16,-4-23-333 15</inkml:trace>
  <inkml:trace contextRef="#ctx0" brushRef="#br0" timeOffset="153621.9115">6227 894 257 0,'0'0'20'15,"0"0"-20"-15,0 0-49 0,0 0 49 16,0 0 130-16,0 0-22 15,28-75-100-15,-26 67-6 16,-2-1-2-16,0 1 31 16,0 2 103-16,0 3-91 15,0 1-41-15,0 2 9 16,2-2-11-16,-2 2 13 16,0 0 34-16,0 0-18 15,0 0-29-15,0 0-1 16,0 0 1-16,0 0 0 0,0 0 0 15,0 0-8 1,0 0 6-16,0 0-8 0,0 0 10 16,1 0-1-16,1 7-8 15,-2 2 9-15,0 2-2 16,0 3-2-16,1 2 8 16,-1 2 1-16,0 3-2 15,0 2 0-15,0 0-3 16,2-1 3-16,-2-2-3 15,6-1 0-15,-3-5 0 16,0-2 12-16,3-4-12 16,0-3 0-16,-2-2-4 15,-2-3 5-15,4 0-1 16,6 0 17-16,4-8-15 16,8-9 12-16,3-3-14 15,4-2 0-15,2-4 18 16,1-4-18-16,2 4 0 0,-2-3-6 15,5 0 6-15,0 4 4 16,0 0-4-16,0 2 1 16,2 2-5-16,-2 1 4 15,-6 3-3-15,-3 5 0 16,-7 5-4-16,-7 3 0 16,-6 4-9-16,-4 0-28 15,-5 0 10-15,-1 2-40 16,0 9 15-16,0 7 49 15,-6 1-11-15,-10 2-57 16,5-1-69-16</inkml:trace>
  <inkml:trace contextRef="#ctx0" brushRef="#br0" timeOffset="157779.2387">18392 17793 305 0,'0'0'290'0,"0"0"-290"15,0 0-10-15,0 0 10 16,0 0 26-16,0 0-8 0,82 14 24 15,-59-14 10-15,6 0-22 16,2 0-7-16,5 0-6 16,1 0-7-16,1 0 4 15,2 0-14-15,0-7 3 16,0 2-6-16,2 0 3 16,0-2-3-16,-3 1 2 15,-5 2-1-15,-4 0 2 16,-8 1 1-16,-7 3 5 15,-9 0-12-15,-6 0-3 16,0 0-14-16,0-2 4 16,0-3-8-16,-15-7-44 15,-3-2-347-15</inkml:trace>
  <inkml:trace contextRef="#ctx0" brushRef="#br0" timeOffset="158189.5744">18756 17582 545 0,'0'0'18'16,"0"0"-18"-16,0 0 0 16,0 0 58-16,0 0 5 15,80-17-33-15,-58 17 11 16,1 0-23-16,0 0 1 15,0 3-19-15,-1 7-3 0,1 2 3 16,-4 5 4-16,-1 2 4 16,-5 3 3-16,-5-2-10 15,-1 3 37-15,-7-1-25 16,0 0-8-16,0-1 25 16,0 3-8-16,-11-4 2 15,-3 4-19-15,-2-4 5 16,-1 1 5-16,-1-3-3 15,-1-4-14-15,-2 0 7 16,-1 0-1-16,-4-3-4 16,7-2-3-16,-1-6 3 15,6 4 0-15,6-7-17 0,5 0-24 16,3 0-17-16,0 0-50 16,0-24-125-16</inkml:trace>
  <inkml:trace contextRef="#ctx0" brushRef="#br0" timeOffset="159279.4825">22288 17062 733 0,'0'0'12'0,"0"0"-10"15,0 0-2-15,98-65 9 16,-73 41 21-16,-4 5 28 16,0-4-39-16,-2 0-19 15,-3-2 7-15,-5-4-7 16,-5-2 16-16,-6-4-11 0,0-5-3 15,-1-1 3 1,-17 2-5-16,-3 0 0 0,-6 5 3 16,-1 5-2-16,-4 3 4 15,-2 4 5-15,-3 1 3 16,0 3-6-16,-2 1-2 16,1 7 1-16,7 1-2 15,6 4 3-15,5 3 3 16,10-1-10-16,8 3 4 15,1 0-8-15,1 0-5 16,0 0-74-16,0 0 12 16,0 12 11-16,0 1-69 15,0-6-157-15</inkml:trace>
  <inkml:trace contextRef="#ctx0" brushRef="#br0" timeOffset="159771.3636">22202 16365 604 0,'0'0'0'16,"0"0"-38"-16,0 0 38 15,0 0 1-15,0 0 103 16,0 0-51-16,17-35-29 15,-17 35-5-15,0 0-19 0,0 0 11 16,0 0-6-16,0 0 7 16,0 0 19-16,0 0-23 15,0 0 19-15,-9 0-15 16,-12 0-12-16,-5 6 0 16,-5 8 5-16,1 2 10 15,4 0 3-15,3-1-12 16,6-1 14-16,4 0-20 15,7-3 0-15,2-4 0 16,2 0 0-16,2-1 4 16,0 0-9-16,0-1 6 15,0 2-1-15,0 1 0 0,2 1 6 16,7-2-18-16,3 1 18 16,6 0-8-16,6 2 2 15,5-3 0-15,6 2 4 16,4-2-2-16,1 0-4 15,2 0-4-15,-2-4-21 16,-1 1 7-16,1-1-69 16,-4-1-18-16,-6-2-183 15</inkml:trace>
  <inkml:trace contextRef="#ctx0" brushRef="#br0" timeOffset="162339.7596">22641 15831 280 0,'0'0'312'15,"0"0"-293"-15,0 0-19 16,0 0-19-16,0 0 19 16,0 0 31-16,-4 0-10 15,4 0 7-15,0 0-21 16,0 0 3-16,0 0 12 16,0 0-22-16,0 0 8 15,0 0-8-15,0 0 4 16,7 0 6-16,17 0 13 0,16 0 22 15,11 0 11 1,16-8-47-16,7-4-1 0,8 0-8 16,4 1 15-16,2 3-6 15,1 1-8-15,-4 3-1 16,-6 0 0-16,-6 2 1 16,-5 1 6-16,-9 0-7 15,-7-2 4-15,-8 0-4 16,-9 0 0-16,-12 2 0 15,-4-2-1-15,-8 0 2 16,-7 2 6-16,-2 1-7 16,-2 0 2-16,0 0 24 15,0 0-21-15,0 0-4 16,0 0-2-16,-2-3-11 0,-5 0-31 16,-6 0-40-16,-4-3-31 15,-3-4-66-15,-4-4-146 16</inkml:trace>
  <inkml:trace contextRef="#ctx0" brushRef="#br0" timeOffset="162741.4616">23385 15481 704 0,'0'0'38'15,"0"0"-16"-15,0 0 22 0,0 0 1 16,0 0-27 0,0 0 8-16,42-16-25 0,0 16-1 15,9 0 40-15,5 2-38 16,4 9 11-16,0 3-12 16,2 1 4-16,-1 1-2 15,-2 1 2-15,-7 2-3 16,-10 4 1-16,-10-4-2 15,-8 3-1-15,-12-3 0 16,-10 5-7-16,-2 3 5 0,-15 2 1 16,-15 4 2-1,-9 0 12-15,-4 6-1 0,-4 0 3 16,1 6-15-16,1-2 0 16,-1-2-2-16,0-7 2 15,0-2 0-15,4-6 0 16,5-6-10-16,5 1-23 15,5-8-92-15,5-9-65 16</inkml:trace>
  <inkml:trace contextRef="#ctx0" brushRef="#br0" timeOffset="171685.4247">512 12465 566 0,'0'0'0'0,"0"0"-8"16,0 0 8-16,0 0 14 16,0 0 24-16,0 0 7 15,0 0-16-15,9-12-27 16,-9 12 23-16,0 0-22 15,0 0 0-15,0 0 1 16,0 0 8-16,1 0-14 16,0 8 2-16,3 8 0 0,1 2 57 15,2 3-24-15,-1 0-21 16,4 2 12-16,-1-3-20 16,-1-7 1-16,-1-3-5 15,-3-6 2-15,-1-3 0 16,0-1 1-16,-1 0-3 15,0 0 17-15,-2 0 0 16,4 0 8-16,11-12-14 16,0-10-7-16,7-9-4 15,5-1-7-15,-2 1-58 16,-3-1-31-16,-2 3-49 16,-11-4-177-16</inkml:trace>
  <inkml:trace contextRef="#ctx0" brushRef="#br0" timeOffset="172981.2792">545 8630 572 0,'0'0'4'16,"0"0"-4"-16,4 81 0 15,8-43 19-15,2 2 18 16,2 2 16-16,6-7-46 15,1-6 8-15,7-9 7 16,-3-8-11-16,3-9-3 16,-1-3 23-16,-2-10-22 15,-3-13 16-15,-8-8-10 16,-4-7-15-16,-6-2 0 16,-6-4-15-16,0-5 6 15,-9-6-6-15,-12-6-29 16,-4-4 5-16,0-2-104 15,-5-5-81-15</inkml:trace>
  <inkml:trace contextRef="#ctx0" brushRef="#br0" timeOffset="173798.3146">500 5484 494 0,'0'0'54'16,"0"0"-54"-16,0 0 0 15,0 0 0-15,0 0 4 16,0 0 52-16,-5 84-15 16,5-56-2-16,0 2 0 15,0-3-21-15,0-5 12 16,5-4-11-16,-3-4-10 16,2-5-3-16,-1-4-6 15,0-2 0-15,0-3 19 0,0 0-16 16,-2 0 6-1,1 0 5-15,0 0-9 0,6 0 43 16,6-9-40-16,8-9-3 16,4-4-10-16,9-4-2 15,0-3-45-15,3 0-54 16,-2-8-108-16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53:53.581"/>
    </inkml:context>
    <inkml:brush xml:id="br0">
      <inkml:brushProperty name="width" value="0.05292" units="cm"/>
      <inkml:brushProperty name="height" value="0.05292" units="cm"/>
      <inkml:brushProperty name="color" value="#FF0000"/>
    </inkml:brush>
  </inkml:definitions>
  <inkml:trace contextRef="#ctx0" brushRef="#br0">9148 7132 273 0,'0'0'0'16,"0"0"-2"-16,0 0 2 15,0 0-1-15,0 0 26 16,0 0 25-16,0 0 13 16,-43-51-18-16,40 44 2 15,0 0-25-15,0-1-20 16,3 3 33-16,-3 1-33 16,1 1 14-16,-1-2 24 15,0 3-35-15,2 0 16 16,-1-1-21-16,1 2 2 15,1-2 13-15,-2 3-10 0,2 0-5 16,0-3 25-16,0 3-25 16,0 0 21-16,-1 0-21 15,1 0 4-15,0 0 18 16,0 0-15-16,0 0-7 16,0 0 8-16,0 0-5 15,0 0 5-15,0 0-8 16,0 0 5-16,0 0-10 15,0 0 5-15,0 0-2 16,0 0-6-16,0 0 15 0,0 0-18 16,0 0 11-1,0 0 0-15,0 0-10 0,0 0 10 16,0 0 0-16,0 0-5 16,7 0 13-16,9 0-8 15,4 0 0-15,7 0 3 16,3 0-7-16,3 0 4 15,6-4 0-15,4 1 8 16,-3 2-2-16,-1 1-4 16,-6 0-2-16,-2 0 0 15,-1 0 12-15,-2 0-6 16,2 0-6-16,-2 0 4 16,-2 0 0-16,2 0 5 15,-1-2-9-15,-3-2 0 16,-6 3 1-16,-4-1-1 0,-6 2 0 15,-2 0 0 1,-4 0 0-16,-2 0 0 0,0 0-1 16,0 0 9-16,0 0-8 15,0 0 0-15,0 0-4 16,0 0 0-16,0 0-20 16,0 0-32-16,6 0-60 15,2 2 42-15,0 6-3 16,-4-1-312-16</inkml:trace>
  <inkml:trace contextRef="#ctx0" brushRef="#br0" timeOffset="2392.2987">11137 7053 281 0,'0'0'211'16,"0"0"-198"-16,0 0-20 15,0 0 17-15,0 0-10 16,0 0 0-16,-10-39 5 16,9 38 47-16,1 1-22 15,0 0-2-15,0 0 20 16,-2 0-24-16,2 0 15 0,0 0-15 15,-1 0 2-15,1 0-2 16,0 0-24-16,0 0 0 16,0 0-2-16,0 0 8 15,0 0-14-15,0 0 8 16,6 0 0-16,15 0 5 16,9 0-5-16,1 0 0 15,2 0 4-15,-5 0 10 16,-5 2-19-16,-4 3 5 15,-3-2 0-15,-8-2-6 16,-4 0 10-16,-2-1-4 16,-2 0 0-16,0 0 7 15,0 0 3-15,0 0-10 16,0 0 19-16,0 0-18 0,0 0-1 16,0 0-7-16,0 0-23 15,0 3-61-15,3 2 8 16,1 0-2-16,3 4-40 15,-2-2-75-15</inkml:trace>
  <inkml:trace contextRef="#ctx0" brushRef="#br0" timeOffset="3433.5433">12261 7203 625 0,'0'0'57'16,"0"0"-31"-16,0 0-8 15,0 0 5-15,0 0-19 16,0 0 5-16,-6 0-9 15,9 0 7-15,13-1-7 16,7-3 10-16,1 1-6 16,3 1-1-16,3 2-3 15,2-1 0-15,3 1-1 16,3 0 19-16,-2 0-25 16,4 0 7-16,5 0 0 15,-3 0-4-15,1 0 18 16,-3 0-15-16,-4 0 1 15,-7-2 0-15,-3 0 0 0,-6 1 0 16,-1 1 0 0,-3 0 7-16,-3-2-7 0,-4 0 0 15,1 2-1-15,-4-1 7 16,-2 1-3-16,0-1 1 16,-2-1-4-16,0 2 9 15,-1 0-6-15,-1 0 4 16,0 0-7-16,0-1 0 15,0 1-9-15,4-1 9 16,4 1-38-16,3 0 2 0,6 0-27 16,2 0-62-1,3 0-51-15</inkml:trace>
  <inkml:trace contextRef="#ctx0" brushRef="#br0" timeOffset="4739.3741">14400 7028 353 0,'0'0'127'16,"0"0"-114"-16,0 0 28 15,0 0-5-15,0 0-11 16,0 0 17-16,-3-14 0 0,3 13-5 15,0-1-6-15,0 2-30 16,0 0 52-16,0-2-40 16,0 2-11-16,0 0 2 15,0 0 2-15,0 0-12 16,0 0 2-16,9 0 4 16,9 0-2-16,0 0 2 15,6 0 0-15,1 0-4 16,1 0 3-16,6 0-4 15,-1 0-13-15,1 0 15 16,-2 0-15-16,-4 0 18 16,1 0 0-16,-4 0-8 15,-1 0 16-15,-4 0-15 16,-5 0 7-16,-3 0 0 0,-3 0 2 16,-3 0-2-16,-2 0 0 15,-1 0 16-15,-1 0 4 16,0 0 5-16,0 0-15 15,0 0-7-15,0 0 7 16,0 0-10-16,0 0 0 16,2 0 9-16,-2-3 4 15,0 1-19-15,0 1 6 16,1 0-13-16,1-1 1 16,1 1-60-16,2-2-10 15,0-1-58-15,1-4-128 16</inkml:trace>
  <inkml:trace contextRef="#ctx0" brushRef="#br0" timeOffset="7633.6516">11090 6928 434 0,'0'0'9'16,"0"0"0"-16,0 0 12 15,0 0-5-15,0 0 40 16,0 0-39-16,0 0 22 16,-6-17 17-16,4 17-39 15,0 0 10-15,0 0-9 16,1 0-11-16,-1 0 34 0,0 0-19 15,1 0 3 1,0 0-1-16,1 0-20 0,0 0 10 16,0 0-14-16,0 0 0 15,0 0 7-15,-2 0-7 16,2 0 0-16,0 0-8 16,0 0-4-16,0 0 8 15,0 8-11-15,0 2 15 16,0 3-14-16,0 2 14 15,3-2 0-15,5 1-6 16,1-4 2-16,-2-2 2 16,2-1 2-16,0-2 0 0,3-2 6 15,2 0 0-15,0-3-5 16,6 0-1-16,4 0 5 16,-1-7-4-16,3-3-1 15,-2 1 0-15,-5-1 13 16,2 1-13-16,-2 1 0 15,-5 2-4-15,0 2 9 16,-4 0-11-16,0 0 6 16,3 2 0-16,1-1-16 15,2 0 16-15,-4-2-8 16,1 0 8-16,-5-1-9 16,-3 2 9-16,-2 0 0 15,-2-2 5-15,-1-1-5 0,2 2 0 16,-2 1 0-1,0-1-9-15,0 4 19 0,0 0-10 16,0 1 0-16,0 0 2 16,0 0 2-16,0 0-4 15,0 0 0-15,0 0-7 16,-2 0 10-16,-4 4-10 16,-2 4-5-16,0 1 12 15,-1 3-5-15,0 1 15 16,-4 1-10-16,2-1 0 15,-3-2 14-15,-3 1-13 16,-4-1-1-16,-1 0 9 0,0 0-5 16,2-3-4-1,-1 2-3-15,1 0 0 0,1-4 6 16,1 0-3-16,-1 1 0 16,2-6 0-16,5-1 7 15,3 0-7-15,-1 0 6 16,1 0-3-16,1-8-3 15,1-1 0-15,0-1-1 16,2 3 2-16,1-3-4 16,4 4 3-16,-2 2-3 15,2 1-15-15,0-1 23 16,0 0-15-16,0 1 10 16,0 2-4-16,0 0-10 15,0 1 14-15,0 0 0 16,0-1-12-16,0 1 33 0,0 0-22 15,0 0 1-15,0 0-9 16,0 0-6-16,0 0 13 16,0 0-4-16,0 2 4 15,3 5 2-15,3 1-1 16,3 1 1-16,-3-1 0 16,0 1-9-16,0-1 10 15,0-3-1-15,3-1 0 16,-2 1 2-16,1 0-2 15,-1-2 0-15,2 1 1 16,-1-1 3-16,-2 0 0 16,0-2-4-16,-1 0 0 15,-2-1 0-15,2 2-8 16,-2-2 8-16,3 0 0 0,2 0 14 16,-1 0-14-16,5 0-17 15,0 0-16-15,4 0-80 16,-2 0 2-16,2-13-284 15</inkml:trace>
  <inkml:trace contextRef="#ctx0" brushRef="#br0" timeOffset="9811.234">12385 6999 357 0,'0'0'34'0,"0"0"-15"0,0 0 17 16,0 0-34-1,0 0 12-15,0 0 16 0,-11-27 26 16,11 27-32-16,-1 0-8 16,1 0 10-16,0 0-25 15,0 0-1-15,0 0 0 16,0 0 0-16,0 2-8 16,0 6 8-16,0 2 0 15,0 0 13-15,0 1-11 16,0 0 0-16,0 0-2 15,0 1 14-15,4-2-10 16,4 3 0-16,2-1 8 0,1 1 18 16,2-2-30-1,5 3 0-15,1-5 4 0,1 2 1 16,2 1 9-16,2-4-11 16,3-2-1-16,0 1 3 15,2-3 4-15,6-2-9 16,1 1 0-16,0-2 3 15,0-1-4-15,-1 0 1 16,-4 0 0-16,-1 0-3 16,1-5 10-16,-1-3-9 15,2-3 2-15,-1-2-7 16,-1 3 4-16,-3-3 3 16,-3 0 0-16,-4 2-1 15,0 0 8-15,-4 0-7 16,-1 1 0-16,-4 0 0 0,-2 4-7 15,-1 0 7 1,0-1-1-16,0 0 1 0,-1-3 0 16,2 3 1-16,-3 2-1 15,-2-1 0-15,1 2-4 16,-4 0 4-16,1 1 0 16,-2 3-9-16,0-1 21 15,0 1-23-15,0-2 11 16,0 0 0-16,0 2 4 15,0 0-4-15,0 0 7 16,-3 0-8-16,-2 0 1 16,-3 0 0-16,-1 2 0 0,-2 5 3 15,0 1-8 1,-3 3 5-16,-4 2 0 0,-6 1 7 16,-2 1 0-16,0 0-3 15,-1 1-2-15,0-1 5 16,-3-3 2-16,0 2-9 15,1-3 0-15,3-2-7 16,-1 1 19-16,2-6-5 16,-2 3-7-16,0-4 0 15,-1-3-9-15,3 0 9 16,2 0 0-16,1 0-4 16,2-3 11-16,2-4-8 15,1-2 1-15,0 1 0 0,2-1 3 16,-1 1-3-16,4 5-16 15,-3-1 11-15,2-1 10 16,0 3-16-16,2-1 11 16,0-2-17-16,2 1 17 15,1-1-1-15,2-1-9 16,2-2 5-16,1-2 5 16,3-2-8-16,-1 3 8 15,1-4 0-15,-2 6-3 16,1-1 3-16,1 0 0 15,-2 2 9-15,1 1-7 16,1 1 6-16,-2 1-8 16,2 3 4-16,0-2 2 15,0 2-6-15,-1 0 0 0,1 0 1 16,0 0 9-16,0 0-20 16,0 0 4-16,0 12 6 15,1 3-9-15,8 1 10 16,2 5-1-16,1-3 0 15,-2-1 7-15,5-1 9 16,-1-2-16-16,2 0 0 16,2-2 2-16,0-1-2 15,-2 1 1-15,4 0 6 16,-2-1-7-16,1-2 0 16,2-1-4-16,1-2 4 15,2 1 5-15,0-3-3 16,6-3-2-16,-2-1 6 0,-1 0-2 15,-2 0-1 1,-5 0-3-16,1 0 0 0,-1-5 0 16,-3-3 0-16,2 0 0 15,-4-2-2-15,3-2 2 16,-3 0-6-16,-3-1 6 16,-3 4 0-16,-4-1 7 15,3 0-7-15,-5 3-9 16,-1 2 9-16,-2 3 3 15,1 0-3-15,-1 2-14 16,0 0-48-16,0 0-5 16,3 0-62-16,0 0-26 0,0 0 86 15</inkml:trace>
  <inkml:trace contextRef="#ctx0" brushRef="#br0" timeOffset="13053.95">14345 6907 435 0,'0'0'4'0,"0"0"17"16,0 0-18-16,0 0 15 16,0 0 35-16,0 0-19 15,0 0 8-15,-14-27 14 16,14 25-42-16,0 2 9 16,0 0-23-16,0 0 7 15,0 0-8-15,0 0 1 16,0 0 0-16,0 0 1 15,0 0 10-15,0 0-8 16,0 0-3-16,0 0 0 16,0 0-1-16,0 0 1 15,0 0 0-15,0 0-5 16,0 10 10-16,5 2-10 16,1 4 2-16,0 1 3 15,1-1 14-15,0 2-14 0,1-3 1 16,-2-1 0-16,2-4 0 15,2 1 8-15,-1-3-9 16,3 1 5-16,0-3 9 16,6 1-10-16,-2-1-4 15,2-2 24-15,0 0-23 16,0-1 22-16,-2-3-23 16,2 0 4-16,0 0-1 15,1 0 0-15,5 0-3 16,1 0 2-16,0 0 7 15,2 0-15-15,1 0 6 16,0 0-1-16,-1 0-4 16,-2 0 5-16,-3-2-8 15,-2-3 5-15,-4 2 3 0,-5 0 4 16,-5-1-4-16,0 2 0 16,-5-3 4-16,1-1-4 15,2-3-6-15,1 2 6 16,-2 0 2-16,-2 4-2 15,1 1-2-15,-1 0 2 16,-1 2-1-16,0 0 1 16,0-1 0-16,0-2-1 15,0-1 7-15,0 0 0 16,0 1-6-16,0 0 0 16,0 1 8-16,0 0-3 15,0 1-2-15,0 1 4 0,0 0-5 16,0 0 17-16,0 0-19 15,0 0 0-15,0 0-3 16,0 0 3-16,0 0-4 16,0 0-2-16,0 0 6 15,0 0-9-15,-1 0 8 16,-8 3 1-16,-4 5-7 16,-1-1 7-16,5-2 0 15,2 2 3-15,-2-3 8 16,1 2-9-16,-4 4-2 15,-1-3 0-15,-1 2-8 16,-1 1 8-16,2 0 0 0,0 1-4 16,1-1 10-16,1 0-18 15,2-4 9-15,2 0-22 16,-1-1 11-16,-3 0 3 16,2-2 11-16,-1 0 8 15,-3-2-5-15,0-1 7 16,-4 0-10-16,0 0 14 15,0 0-11-15,2-4-3 16,0-4 0-16,5 0 9 16,-1 0-8-16,4-1 6 15,-1 0-7-15,2-1 0 16,2 3-3-16,-2 0 3 16,3 3 0-16,-1 1-7 15,-3 0 24-15,1 1-29 0,-1 2 12 16,-3 0 0-16,-1-3-6 15,2 1 6-15,2 2 0 16,1-3 9-16,1 0-3 16,1 0-2-16,-1-3-4 15,-2 1 0-15,3-1 4 16,-1 1 4-16,2-1-8 16,0 3 0-16,1-1 1 15,1 2-1-15,1-1 0 16,0 1 0-16,0 2 11 15,-3 0-11-15,3 0-6 16,0 0 5-16,0 0-4 0,0 0 5 16,0-2 0-1,0 2 1-15,0 0-5 0,0 0 4 16,0 0 0-16,0 0-8 16,0 0 5-16,0 0-4 15,0 0-12-15,0 0 11 16,0 2-12-16,0 8 20 15,4-1-7-15,2 0 7 16,1 2 0-16,-3-1-1 16,5 0 0-16,0 1 2 15,1 1-2-15,1-2 1 16,2 1 0-16,0 0-2 16,1-2 3-16,2 1-1 0,1-3 0 15,0 1 3 1,0-4-5-16,1 1 2 0,0-2 0 15,3-3 10-15,-2 0-10 16,-2 0 3-16,0 0-3 16,-4 0 6-16,3 0-13 15,0 0 4-15,1 0 3 16,-1-3 5-16,0-2-1 16,-3 0-4-16,1-2 0 15,-5 0 1-15,-3 0-7 16,1-1 6-16,-4 4 0 15,0-1 10-15,1 0-8 0,-3 1 10 16,1 1-12-16,1-1 1 16,-2 0-1-16,2-2 7 15,0-1-7-15,3-1 0 16,-3 4-4-16,1-1 4 16,-1 2-10-16,-1 3 17 15,-2 0-11-15,0 0 4 16,0 0-17-16,0 0-12 15,0 0-6-15,0 0 3 16,0 0-29-16,-20 5-22 16,-10 9 18-16,-8 3-118 15</inkml:trace>
  <inkml:trace contextRef="#ctx0" brushRef="#br0" timeOffset="24528.0792">15645 6729 441 0,'0'0'40'15,"0"0"-22"-15,0 0 24 16,0 0-24-16,0 0-3 15,0 0 15-15,0 0-4 16,-10-35 29-16,10 34-32 16,0 1-13-16,0 0 4 15,0 0-8-15,0 0-6 16,0 0 0-16,0 0-2 16,0 0-5-16,0 0 7 15,0 0 0-15,0 0 1 16,7 1-1-16,2 4 0 15,1-1 0-15,-2 1 4 16,0 0-5-16,1 0 1 0,-2 2 0 16,4 5 0-16,-3 3 7 15,3 7-3-15,-2 3-4 16,4 3 2-16,-1 1 16 16,-1 0-18-16,1-3 0 15,-1-1 1-15,-1-2 2 16,-4 0 4-16,-2-1-7 15,-1-1 2-15,0 1-10 16,-3-1 14-16,0 0-6 16,0 0 16-16,0-2-10 15,0 1 0-15,-5-4-6 16,4 0 1-16,0-4 4 0,-1-2-5 16,2-3 0-16,-1-2-1 15,1-2 3-15,0-1-4 16,0 2-31-16,0-1-45 15,-2-2-24-15,-2-1-115 16</inkml:trace>
  <inkml:trace contextRef="#ctx0" brushRef="#br0" timeOffset="24961.2976">15674 7088 426 0,'0'0'144'0,"0"0"-127"0,0 0-17 15,0 0 0-15,0 0 37 16,0 0 9-16,-2-2-21 16,2 2 9-16,0 0-26 15,0 0 4-15,0 0-12 16,0 0-3-16,0 9 3 15,0 8 0-15,2 7 16 16,2 3 17-16,1 6-11 16,1 0 9-16,1-2-31 15,1-6 3-15,0-4 1 16,1-3-4-16,2-7 0 16,1-1 19-16,6-6-14 0,8-4 21 15,7 0-5-15,6-10-18 16,0-11 7-16,-3-6-10 15,-5-2-15-15,-4 0 15 16,-7 6-6-16,-1 1 4 16,-10 8-23-16,-3 5-22 15,-5 7 13-15,-1 2-57 16,0 0-79-16,-5 0-222 16</inkml:trace>
  <inkml:trace contextRef="#ctx0" brushRef="#br0" timeOffset="28185.5596">9775 6838 413 0,'0'0'36'0,"0"0"1"16,0 0-23-16,0 0 12 15,0 0 10-15,0 0-21 16,0 0 56-16,-26-11-60 16,25 9 19-16,1 1 4 15,-2-1-33-15,-2 2-1 16,4 0 3-16,-2 0 10 16,2-1-19-16,-2 1 17 15,1 0-11-15,1 0 0 16,-1 0 4-16,1 0-6 15,0 0 2-15,0 0-2 16,0 0-10-16,0 0 12 0,0 0-8 16,0 0 4-16,0 0 6 15,0 0-9-15,2 0 6 16,8 0 1-16,2 0 10 16,0 0-5-16,1 3 6 15,-1 1-4-15,0 0-7 16,-2-1 0-16,-2 0 0 15,-1 0 8-15,-2 0-9 16,-1-2 1-16,-2 0 0 16,1-1 8-16,-2 0 0 15,2 0-8-15,-1 0 2 16,-2 0 5-16,0 0 10 0,0 3-11 16,0-3 0-16,0 0-4 15,0 0 9-15,0 0-3 16,-5 0-8-16,-10 1 12 15,-4 1-20-15,-8 2 8 16,2-1 0-16,0-1-9 16,6 2 15-16,0-3-16 15,1 2 10-15,4-3 0 16,4 0 4-16,3 0-4 16,4 0 0-16,1 0-3 15,2 0 7-15,0 0-4 16,0 0 0-16,0 0 8 15,0 0-8-15,0 0 0 0,0 0-6 16,0 0 5-16,0 0-10 16,0 0 5-16,0 0 6 15,0 0 0-15,9 0 2 16,4 0 7-16,7 0-9 16,0 0 4-16,3 0 2 15,3 0-4-15,-1 0-2 16,0 0 0-16,-2 0 1 15,-2-3 5-15,-1 0-11 16,-3 1 5-16,-1 2 0 16,-2 0 2-16,-1 0-2 15,-5 0 0-15,-4 0 3 16,-2 0-3-16,-2 0-14 16,0 0 8-16,0 0-16 0,0 0 22 15,0 0 6-15,-6 0-4 16,-2 0 1-16,-7 0 2 15,3 0-5-15,-1 0 0 16,1 2 4-16,-1 0-4 16,2-2 0-16,2 1 8 15,0-1-7-15,5 0-1 16,-1 0 0-16,2 0-3 16,0 0 14-16,0 0-11 15,0 0 0-15,0 0 0 16,-1 0 10-16,4 0-10 15,-2 0 0-15,2 0 5 16,0 0 5-16,0 0-7 16,0 0-3-16,0 0-1 15,0 0-14-15,0 0 12 0,0 0 2 16,2 0 1-16,10 2-1 16,-2-2-2-16,4 0 3 15,-2 0 0-15,0 0-6 16,-2 0 2-16,-1 0-44 15,-1 0 20-15,-3 0-30 16,1 0 12-16,-1 2-29 16,2 1-18-16,5-3 8 15,-4 0-235-15</inkml:trace>
  <inkml:trace contextRef="#ctx0" brushRef="#br0" timeOffset="31289.5097">12433 6278 381 0,'0'0'47'16,"0"0"-40"-16,0 0 6 16,0 0-12-16,0 0 69 15,0 0-50-15,0 0 33 16,0-34 4-16,0 30-28 15,0-1 10-15,0 2-39 16,-2 3 2-16,-1 0 23 0,2-3-25 16,-1 3 0-16,-1 0 6 15,-3 0 0-15,-3 0-12 16,-1 0 4-16,-2 0 2 16,1 0 5-16,2 0-5 15,2 0 0-15,0 0-7 16,-1 0 28-16,2 0-30 15,-3 0 9-15,-1 0 0 16,0 0-14-16,1 0 14 16,1 0 0-16,0 0-2 15,-1 0 8-15,2 3-12 16,-3 2 4-16,1-1 2 0,1 1-6 16,-2-2 6-16,1 3 0 15,-2-2-5-15,1 0 12 16,1 2-9-16,1-1 2 15,-2-1 0-15,1 3-11 16,2 1 11-16,-2-1 0 16,0 2-4-16,1 1 10 15,-1-2-5-15,-1 3-1 16,0-1-1-16,0 2-3 16,0-2 4-16,3-1 0 15,1 1-2-15,0-2 6 16,1-2-5-16,2 0 1 15,-1-2 0-15,2 2-6 0,-1 0 6 16,0 3 0-16,-1 2 5 16,-1 1-3-16,1 1 7 15,-1-2-9-15,4 0 0 16,-3 2-6-16,1 2 6 16,1-1 0-16,1 1 14 15,-1-3-2-15,2 2-20 16,-1-1 8-16,-1 0 0 15,0 0 8-15,2-1-8 16,0 2 3-16,0-1-2 16,0 1 10-16,0 1-9 15,0-2-2-15,0 0 0 16,0-1-5-16,0-2 8 16,0 2-3-16,0 3 9 0,0-1-8 15,2 5-1-15,1 3-1 16,0 0 1-16,-1 2 10 15,5-4-10-15,-3-1 0 16,1-4 0-16,-1 0 15 16,2-4-24-16,-3 0 9 15,4 2 0-15,0 0-1 16,-3 1 8-16,4-1-7 16,-3 0 3-16,4 0 1 15,-3-4-4-15,-1-1 0 16,1-2 0-16,-2 0-4 15,4-1 5-15,-1 1-1 16,1 0 3-16,1 1 4 0,0-3-3 16,1 0-4-1,1 0 0-15,-2 1 18 0,1-3-18 16,2 1 0-16,0 0-1 16,-3-2 13-16,0 1-12 15,1-2 0-15,-2 1 9 16,1-1-16-16,2 2 7 15,1-2 0-15,1 0 4 16,1 0-1-16,0 0 0 16,-1 0-3-16,-1 0 0 15,1 0 2-15,-3 0-2 16,-1 0 0-16,1 0 4 0,-3 0-1 16,1 0 0-16,-1 0-3 15,2 0 0-15,1-5-13 16,0-2 26-16,0 0-13 15,2-1 0-15,-4 0 4 16,5-2-4-16,-3-3-4 16,-1 4 4-16,0-1 8 15,0-1-8-15,-1 1 0 16,1-4-11-16,-1 0 27 16,3 2-17-16,0-1 1 15,-1 2 0-15,2 0-11 16,-2 1 15-16,2 3-7 15,-3 1 3-15,-1-1 0 0,-3 2-3 16,0 0-5-16,-2-2 8 16,3 0-12-16,1-5 9 15,4 0 2-15,-2 1-4 16,1-1-9-16,2 1 13 16,-3-2-2-16,-3 4 3 15,0 1-24-15,-3-1 24 16,0 4 0-16,-3-4 0 15,0 1 6-15,0-4 0 16,0 1-6-16,0-2 0 16,-7-1-7-16,2 2 7 15,1-2 0-15,-2 3 9 16,2-3-8-16,0 1-1 16,-2-1-1-16,0 2 1 0,2 0 9 15,-4-3-9-15,2 3 0 16,-3-1 5-16,2 2-5 15,1-3 0-15,-2 2-1 16,0-2 11-16,0-1-11 16,0-1 1-16,-2 0-6 15,4 4 6-15,-1 2 6 16,-1-2-4-16,1 4-4 16,0-1 16-16,0 1-7 15,0 0-7-15,4 1 0 16,-3-1-1-16,-1-1 14 15,1 2-15-15,-2-1 2 16,-1-1 0-16,2 1-1 16,-1-1 2-16,-1 1-1 15,-1-2 7-15,1 1-5 0,1-1-1 16,-2 0-1-16,0 1 8 16,2-1-22-16,-4 1 14 15,3 1 0-15,0-1 10 16,2 3-10-16,-3 0 0 15,2 3-6-15,0 0 22 16,-1 1-27-16,-2-1 20 16,5-1-9-16,-3 3 2 15,-2-2-2-15,2 2 0 16,-3-2 0-16,2 2 8 0,-3 0-13 16,-1 1 5-16,-2 0-3 15,-5 0-3-15,2 0 3 16,-1 0-11-16,-1 9-7 15,2 4-69-15,-1 7 65 16,-1 0-138-16,2-5-76 16</inkml:trace>
  <inkml:trace contextRef="#ctx0" brushRef="#br0" timeOffset="35662.422">6435 3031 545 0,'0'0'0'0,"0"0"14"15,0 0-14-15,0 0 0 16,0 0 6-16,0 0 46 16,0 0-34-16,-15-5 35 15,15 4-5-15,0 1-39 16,0 0-1-16,0 0-8 16,0 0 1-16,0 0-16 0,3 0 16 15,13 0-1-15,7 0 0 16,10 3 2-16,5 2 2 15,3-1-4-15,1-2 4 16,-1-1-13-16,3-1 20 16,2 0-11-16,3 0 0 15,0 0 2-15,0-3 0 16,-8-3-2-16,-9 3 0 16,-6-2 12-16,-12 5-12 15,-5-2-5-15,-7 1-4 16,-2 1 18-16,0-2-15 15,0 2 6-15,0 0-32 0,0 0-51 16,-2 0-253 0</inkml:trace>
  <inkml:trace contextRef="#ctx0" brushRef="#br0" timeOffset="45181.8658">12346 6360 91 0,'0'0'60'16,"0"0"-32"-16,0 0-21 16,0 0-5-16,0 0 34 15,0 0-35-15,0 0 35 16,0 0 43-16,0-10-59 15,0 7 16-15,0 0-10 16,0 0-25-16,0-2 25 16,0 0-22-16,-3 2 28 15,2 2-5-15,-1-2-27 16,1 3 16-16,-1-3-9 16,1 1 0-16,1 0 16 15,0 1-22-15,-2-2 2 0,1 1 7 16,-1 0-6-16,0 0 27 15,2 2-17-15,-1-3-8 16,-1 1 27-16,0-1-33 16,0 0 0-16,-2 2-1 15,4-1 7-15,-2 2-7 16,-1-1 1-16,3 0 0 16,-1-1 9-16,-3 1-9 15,3 0 0-15,-2-1-2 16,-2 0 9-16,3-1-7 15,-2 1 0-15,1 2 5 16,0-1 13-16,-1-2-18 16,1 0 0-16,0-2-4 0,0 5 3 15,0-3 1-15,0 1 0 16,-2 0 11-16,0 1-15 16,1-2 4-16,-2 3 0 15,4-1-2-15,-2-1 6 16,-1 1-4-16,1 1 0 15,2-2 0-15,1 2-1 16,-2 0 1-16,0 0-1 16,-3 0-6-16,1-3 12 15,-1 3-5-15,-1 0 0 16,-1 0 3-16,2 0-11 16,-2 0 8-16,0 0 0 0,1 0-4 15,-2 0 11-15,-1 0-9 16,-1 3 2-16,-1-1 0 15,-3 2-4 1,1 0 4-16,-2 0 0 0,1 1-4 16,0-2 12-16,2-2-10 15,0 2 2-15,2-1 0 16,2-2 1-16,3 0 12 16,2 0-5-16,1 0-8 15,0 1 10-15,0-1-18 16,-2 0 8-16,2 4 0 15,-1-1 1-15,-3 3-1 16,0-1-2-16,1 3-11 16,0-1 26-16,0 3-13 15,2-3 0-15,-2 1 0 0,3-3-11 16,0 1 11-16,2 0 0 16,-2-1-4-16,1 3 12 15,-1 0-11 1,0 2 3-16,-2 2 0 0,2-2-1 15,-2 1 1-15,3-3 0 16,1 1-3-16,-2-1 9 16,0 0-7-16,3-1 1 15,-2 3 0-15,1 1 3 16,-2 0-3-16,-1 0 0 16,3-2-11-16,0 2 15 15,-2 0-4-15,0 0 0 0,0 1 10 16,3 1-18-16,0-1 8 15,0 1-45-15,0-1 5 16,6 2-50-16,3-4 52 16,-3-2-74-16,1-8-83 15</inkml:trace>
  <inkml:trace contextRef="#ctx0" brushRef="#br0" timeOffset="45829.9298">12188 6386 496 0,'0'0'30'0,"0"0"24"16,0 0-54-1,0 0 1-15,0 0-5 0,0 0 19 16,-21 0-12-16,12 1-3 16,2 8 8-16,-5-1-11 15,1 4 9-15,1 0-6 16,-2-1 0-16,4 2 9 15,1-3-11-15,-2 4 2 16,4-1 0-16,1-2-12 16,3 1-4-16,1-2-37 15,0 0 9-15,0-1-99 16,0-7-202-16</inkml:trace>
  <inkml:trace contextRef="#ctx0" brushRef="#br0" timeOffset="46052.7775">10960 6859 532 0,'0'0'0'0,"0"0"-104"16,0 0-57-16,-93 0 73 15</inkml:trace>
  <inkml:trace contextRef="#ctx0" brushRef="#br0" timeOffset="47215.11">9845 6938 210 0,'0'0'105'15,"0"0"-103"-15,0 0-2 16,0 0 45-16,0 0-16 15,0 0 30-15,-33-55-27 16,28 45-5-16,0 2-4 16,1 1 12-16,2 1 30 15,-3 4 3-15,5 1-62 0,-3 1 15 16,3 0-21-16,-2 0 0 16,1 0 4-16,1 0-4 15,-2 0 0-15,1 0 0 16,1 0 2-16,-3 0-4 15,3 0-6-15,-2 0 8 16,-3 0 9-16,0 0-9 16,1 0 0-16,1 0-1 15,0 0 7-15,1 0-11 16,-1 0 5-16,2 0 0 16,-2 0 2-16,-3 0-2 0,4 0 0 15,-1 0-4-15,3 1 10 16,0-1-12-16,-1 0-1 15,1 2 7-15,0-2-2 16,0 0 2-16,0 0 0 16,0 0-10-16,0 0 22 15,0 1-19-15,0 1 7 16,1 1 0-16,10 0 14 16,-1 2-14-16,-2 1 0 15,-1-3 2-15,-1 2 2 16,-3-3-6-16,-2-1 2 15,1 1 0-15,-1-1 0 16,1-1 0-16,1 3-10 16,0 0-6-16,1-3 7 15,5 5-11-15,-1-2-64 16,4 0 4-16,0 0-26 0,1-3-90 16</inkml:trace>
  <inkml:trace contextRef="#ctx0" brushRef="#br0" timeOffset="50933.6107">11235 7325 263 0,'0'0'57'15,"0"0"-5"-15,0 0-32 16,0 0 27-16,0 0-37 16,0 0-9-16,-14-51 41 15,13 42-40-15,-1-2 29 0,1 2-31 16,1-3 17-16,0 3-8 15,0-2-5-15,0 2 2 16,0 4 2-16,0 1-2 16,0-1-8-16,0 2 2 15,-3-1 0-15,3 0 9 16,0 3-6-16,0-2 22 16,0 2-12-16,0 0-1 15,0-1-12-15,0 2 0 16,0-1 9-16,-2 1 4 15,2 0-13-15,0 0 0 16,0 0-4-16,0-2 14 16,-1 0-4-16,1 2 6 0,0-3-11 15,0 1 18-15,0 0-14 16,-2 0-5-16,2 1 19 16,0 1-13-16,-1 0 10 15,1 0-16-15,0 0 5 16,0 0-20-16,-2 0 12 15,1 3 3-15,-1 4-11 16,0 5 19-16,-1 0-8 16,1 0 0-16,-2 1 2 15,2-1-3-15,-1-3 1 16,0 3 0-16,2-3 0 16,-4 4 13-16,1 2-11 0,-2-1-2 15,1 2 5 1,1 1 7-16,-1-2-12 0,2 1 0 15,2-4 9-15,-1-1 2 16,2-3-7-16,0-2-4 16,-1 1 0-16,1-3-1 15,0 2 1-15,-3-3 0 16,3 1-9-16,0-1 22 16,-3-2-16-16,3-1 3 15,0 0 0-15,0 0-12 16,0 0 12-16,0 0-4 15,0 0-7-15,0-11-32 16,0-3-30-16,0 0-52 16,0 2-36-16,0 4 70 15,0 2-2-15</inkml:trace>
  <inkml:trace contextRef="#ctx0" brushRef="#br0" timeOffset="51347.3923">11137 7333 230 0,'0'0'2'0,"0"0"9"15,0 0 72-15,0 0-24 16,0 0-2-16,0 0-44 16,-10-73 50-16,9 69-40 15,-1 1 3-15,2 2 24 16,0 1-38-16,-1 0 16 16,1 0-28-16,-2 0 3 15,2 0-6-15,0 0 3 0,0 0-2 16,0 6-8-16,0 8 10 15,-1 5 5-15,-1 1 10 16,1 1-14-16,1-1 20 16,0-1-18-16,0-1-3 15,0-1 22-15,0-3-12 16,4-3-6-16,2-3-4 16,2-1 6-16,-2-1 2 15,4-1-8-15,-1-1 0 16,-1-1 14-16,0-3-14 15,-3 0 4-15,0 0 1 16,1 0 3-16,0-3 14 16,4-8-22-16,0-2-1 15,0 1-3-15,0 0-28 16,0 2 13-16,1 1-38 0,5 1-97 16,-2 3-15-16</inkml:trace>
  <inkml:trace contextRef="#ctx0" brushRef="#br0" timeOffset="52786.0021">12260 7099 271 0,'0'0'175'15,"0"0"-174"-15,0 0 14 16,0 0-17-16,0 0 2 0,0 0 0 16,0 0 14-1,0 0-13-15,0 0 30 0,0 0-8 16,0 0-21-16,0 0 29 16,0 0-11-16,0 0-8 15,0 0 22-15,0 0-25 16,0 0-10-16,0 0 1 15,0 0 0-15,0 0 7 16,1 0-7-16,11 4 0 16,2 0 5-16,3-1 13 15,5 0-4-15,4-3-4 16,0 0 4-16,2 0 18 16,-7 0-32-16,-9 0 6 15,-2 0-6-15,-4 0 0 0,0 0 0 16,0 0-1-16,0 0 1 15,1 0-7-15,-2 0 7 16,-2 0 0-16,-2 0 12 16,-1 0-12-16,0 0-9 15,2 0 2-15,-2 0 14 16,0 0-11-16,0 0 4 16,0 0 0-16,0 0-3 15,0 0 3-15,0 0-6 16,0 0 4-16,0 2-36 15,0 3 4-15,0-1-44 16,0 4 21-16,-9-4-127 16</inkml:trace>
  <inkml:trace contextRef="#ctx0" brushRef="#br0" timeOffset="53531.6176">11966 7960 66 0,'0'0'113'0,"0"0"-86"15,0 0-3-15,0 0-24 16,0 0-4-16,0 0-2 15,-30 0 6-15,28 0-27 16,1 0 1-16</inkml:trace>
  <inkml:trace contextRef="#ctx0" brushRef="#br0" timeOffset="54932.5346">12075 8297 383 0,'0'0'58'0,"0"0"-39"16,0 0-10-1,0 0 10-15,0 0 9 0,0 0 17 16,-5-3-16-16,5 3-25 15,0 0 22-15,0 0-22 16,0 0-4-16,0 0 11 16,0 0-8-16,0 0-6 15,0 0-4-15,0 0 6 16,0 0-10-16,11 0 11 16,2 0 0-16,4 0 18 15,-1 0-15-15,1 0-3 16,0 0 0-16,0 0 0 15,1 0 0-15,-1 0 0 16,-3 0 0-16,-1 0 6 16,-2 3-3-16,-2 0-1 15,1 0-2-15,2 0 0 0,4-1-4 16,2 0 4-16,5-1 0 16,0 1-2-16,-1-2 8 15,3 0-8-15,0 0 2 16,-1 0 0-16,0 0 4 15,-5 0-4-15,1 1 0 16,-4 2 7-16,0-2-7 16,-3 2 0-16,-2-2-9 15,-5 2 12-15,-1-1-16 16,-4-1 13-16,-1-1 0 16,0 0 0-16,0 0 10 15,0 0-7-15,0 0-3 16,0 0 0-16,0 0 6 0,0 0-6 15,3 0 0 1,0 0 1-16,4 0 3 0,-2 0-7 16,1 0 3-16,-3 0 0 15,2 2 0-15,-1-2 0 16,5 2 0-16,0-1 0 16,1-1 10-16,5 2-12 15,0-2 2-15,5 0 0 16,2 0 14-16,4 0-8 15,0 0 1-15,1 0-4 16,-2 0 3-16,-1-3-12 16,1 1 4-16,-3-3 2 15,-1 2 15-15,-1 1-15 0,-5-1 0 16,4 0 2-16,1-1 2 16,-1 1-4-16,2-1 0 15,1 1 6-15,0-1 2 16,-2-2-8-16,0 2 0 15,-7-2-9-15,-4 3 21 16,-3 0-18-16,-3 1 6 16,-2 0 0-16,-1 1 9 15,1-1-9-15,-1 1 0 16,0 0 3-16,0-1 2 0,0 2-10 16,0-1 2-1,0 1 3-15,0 0-3 0,0-2 3 16,0 2-27-16,4 0-6 15,-1 0-37-15,2 0 21 16,2 0 0-16,0 0-28 16,-1 2-63-16,-1-2-129 15</inkml:trace>
  <inkml:trace contextRef="#ctx0" brushRef="#br0" timeOffset="56138.6983">13017 7050 447 0,'0'0'34'0,"0"0"-34"16,0 0-44-16,0 0 40 15,0 0 8-15,0 0 34 16,27 7 7-16,-6-7-44 15,1 0 46-15,-1 0-26 16,2 0-18-16,-2 0 40 16,0 0-13-16,-2-3-7 0,0-1-23 15,-4-1 9 1,0 0 19-16,-4 2-22 0,2-1-6 16,-4-1 6-16,-2 1 1 15,-1 1-14-15,-3 2 3 16,-1-1 4-16,-2 2 12 15,3-1-12-15,-3-1 0 16,0 1 9-16,0-2-8 16,0 0 13-16,0-2-14 15,0 4 0-15,-3-2 0 16,-7 3 0-16,0-2-7 16,-6 1 2-16,-1 1 10 0,0 0-17 15,3 0 11-15,2 0 1 16,6 0 4-16,2 0-4 15,4 0-7-15,0 0 1 16,0 0 12-16,0 0-19 16,0 0 12-16,0 0 1 15,0 0-20-15,9 1 20 16,4 4 0-16,-1-1-1 16,3 1 12-16,1-1-22 15,-2 4 9-15,2 2-59 16,-2 2 17-16,-1-3-97 15,-2 2-127-15</inkml:trace>
  <inkml:trace contextRef="#ctx0" brushRef="#br0" timeOffset="58314.4819">13660 6805 263 0,'0'0'17'0,"0"0"-1"15,0 0-16 1,0 0-9-16,0 0 4 0,0 0-25 16,-39-11 16-16,30 11-17 15,-4 0 2-15,3 0 24 16,-6 0-50-16,2 0 55 16,2 0 12-16,-2 0-8 15,4 0 28-15,4 0-31 16,-3 0 5-16,3 0-6 15,3 0-9-15,0 0 1 16,2 0-14-16,1 0 20 16,-2 0 2-16,2 0 0 15,-3 0 2-15,0 0-20 16,-1 0-9-16,-1-1 27 16,2-2 9-16,0 1 24 0,-1-2-20 15,1 2 9-15,1-1-6 16,-1 1 24-16,0-1-33 15,2 3-7-15,-2-3 35 16,3 3-4-16,0-1 46 16,0 1-17-16,0-1-43 15,0-2 36-15,0 1-36 16,0 1-2-16,0 1 14 16,0-1-12-16,0-1-4 15,0 1-10-15,0-1 4 16,0 2 6-16,0-3-13 15,0 1 0-15,0 2 19 0,0 0-18 16,0 0 16-16,0 0-17 16,0 0 10-16,0 0-4 15,0 0-6-15,0 0 0 16,0 0-4-16,0 0 5 16,0 0-4-16,0 0 3 15,4 0 0-15,10 2-3 16,2 3 3-16,2 0-7 15,0 2 7-15,4 1 3 16,-2-1-2-16,2 1-1 16,-1 1 6-16,-3 2-24 15,0 2 28-15,-5 2-15 16,4 4 5-16,-4-5 0 16,0 3-4-16,1-3 4 15,-2-3 0-15,1 3 4 0,3 2 5 16,0-4-9-16,3 3 0 15,1-3 11-15,-1-1-12 16,0 1 1-16,-3-3 0 16,-1 1-3-16,-4-3 3 15,-1 0 0-15,1 1 4 16,-2-1-4-16,0 6 0 16,-3-1-4-16,2 2 9 15,0-3-6-15,1 2 1 16,1-4 0-16,-1-1 2 15,-3 1-2-15,-1-2 0 16,2 0 0-16,-1 1 7 0,-1-2-14 16,1 1 7-1,-3 0 0-15,1 0-7 16,2-2 19-16,-5 2-12 0,4 1 0 16,-1-3 2-16,1 3-4 15,0-3 2-15,-4 0-6 16,1-2 4-16,1 2 4 15,-2-1 0-15,3-1-2 16,-1 0 7-16,-1-1-8 16,-1 0 1-16,-1-2-7 15,0 2-5-15,0-2 24 16,0 0-5-16,0 0-7 16,0 0 2-16,1 1-4 0,-1 1 2 15,2-2 0-15,-2 0-13 16,0 0 31-16,2 3-31 15,1-1 13-15,0 2 0 16,3-1-7-16,-3-1-42 16,1 1-25-16,1-3-27 15,-1 0-121-15</inkml:trace>
  <inkml:trace contextRef="#ctx0" brushRef="#br0" timeOffset="58885.2715">14142 7136 225 0,'0'0'181'0,"0"0"-163"15,0 0-5-15,0 0 2 16,0 0-6-16,0 0 12 16,0 0 9-16,0 0-30 15,0 0 0-15,0 0 0 16,0 1 7-16,0 5 15 16,0 3-19-16,0-1-1 15,0 2 19-15,2 2-19 0,2-1 1 16,-4 3 2-16,0 0 0 15,0 3 16-15,0 1-13 16,0-2-8-16,-4 3 30 16,-5-2-6-16,-1 3-7 15,-3-1-14-15,3-2 2 16,-1-1 19-16,1-3-24 16,4-3 0-16,1-5 3 15,2 0 1-15,0-4-4 16,-1 0 0-16,2-1 12 15,-5 2 7-15,0-2-19 16,0 0 0-16,-3 0 0 0,0 0 8 16,2 0 9-16,-1-9-17 15,0-2 0-15,2-3-14 16,1 2 14-16,3 2-19 16,0 1-1-16,1 4-9 15,2 1-13-15,0 4-24 16,0 0-89-16,0 0-92 15</inkml:trace>
  <inkml:trace contextRef="#ctx0" brushRef="#br0" timeOffset="61223.1192">14461 6974 219 0,'0'0'17'16,"0"0"4"-16,0 0 93 15,0 0-82-15,0 0 31 16,0 0-43-16,-12-35-6 16,12 32 31-16,0-2-38 15,0 2 44-15,0-1 3 16,0 2-40-16,0 1 17 16,0 0-29-16,0 1 13 15,0 0-3-15,0-1-12 16,8 1 0-16,8-2 5 15,11 1 6-15,9 1-6 16,5 0-5-16,7 0 2 0,3 0-10 16,-1 0 8-1,0 0 0-15,-6 0 4 0,-6 0 0 16,-10 0-4-16,-11 0 0 16,-7 0 0-16,-9 0 19 15,-1 0-11-15,0 0-4 16,0 0 20-16,0 0-19 15,0 0 12-15,0 1-17 16,0-1 17-16,0 0-29 16,0 0 12-16,0 0-1 15,0 0-7-15,0 0-59 16,2 3 13-16,0 2-117 16,-1 1 55-16,-1-1-77 0</inkml:trace>
  <inkml:trace contextRef="#ctx0" brushRef="#br0" timeOffset="62559.1782">14827 6970 374 0,'0'0'69'15,"0"0"-69"-15,0 0 0 16,0 0 20-16,0 0-11 16,0 0 2-16,1 0-5 15,1 4 4-15,1 0-10 16,0 0 1-16,1 3 6 15,3 3 14-15,-2 2-20 16,1 1-1-16,3 3 44 0,3 1-35 16,0 0 16-1,0 1-3-15,1 0-16 0,1 1 19 16,2-2-20-16,2 0-4 16,1-2 14-16,0-1-15 15,1 1 30-15,1-3-30 16,3 2 4-16,2 1 4 15,3 0-4-15,2 0-4 16,5 1 0-16,-2-2 9 16,2 2-11-16,0-5 2 15,-3-1 0-15,-2-1 11 16,-1-3-11-16,-3 0 0 16,-3-3 2-16,-4-1 11 0,-3 1-8 15,-3-3-5 1,0 1 0-16,1-1-3 0,0 2 3 15,1-2 0-15,1 3-1 16,1-2 7-16,1 1-9 16,-1-2 3-16,0 0 0 15,-1 0 0-15,0 0 0 16,-3 0 0-16,2 0-2 16,-1 3 9-16,3 0-9 15,-1-2 2-15,0 2 0 16,-1-2-2-16,1 2 2 15,0 0 0-15,2 3-3 0,-3-2 9 16,-1 0-9 0,3-1 3-16,1 4 0 0,-1-2-1 15,3 1 1-15,0 0 0 16,-1-1-2-16,-1-1 8 16,1 0-9-16,0 0 3 15,1-1 0-15,-3 2 0 16,1-1 0-16,-1-1-3 15,-3-1-3-15,-2 1 6 16,-2 0 11-16,-1-1-11 16,-1 1 1-16,0 0-5 15,-1-2 4-15,-1-1-1 16,1 2-6-16,-1-2 7 16,-1 3 12-16,-1-3-9 15,-1 0-2-15,2 0 16 0,-4 0-17 16,2 0-2-16,-3 2 2 15,-1-2 0-15,0 2 2 16,2-1-2-16,-2-1 0 16,0 3-13-16,3-2 16 15,0 2-3-15,0 0 0 16,2-2 10-16,-2 2-12 16,0 0 2-16,0-1 0 15,-1-1-14-15,0-1 20 16,-2 0-8-16,0 0 2 15,0 0-21-15,0 0 17 16,0 0-16-16,0 0-49 0,-5 0 0 16,-6 0-44-16,-2 0-146 15</inkml:trace>
  <inkml:trace contextRef="#ctx0" brushRef="#br0" timeOffset="63136.6392">16252 7288 449 0,'0'0'20'0,"0"0"-17"0,0 0 10 15,0 0-2-15,0 0 5 16,0 0 23-16,10 6-34 16,-7-6 6-16,-3 1 5 15,1 0-7-15,1 5 3 16,-1-3-8-16,3 3-4 16,-1 4 33-16,0 0-26 15,2 2-4-15,-2 1 10 16,0 2-6-16,0 0 10 15,-2 2-16-15,-1-3 3 0,0-2 3 16,0-2-7-16,0 0 0 16,0-1-3-16,0 2 17 15,0 1-2-15,-4-4-12 16,-2 2 2-16,1-3 7 16,0-1-9-16,0-1 0 15,2-2 2-15,-3-2 9 16,-3-1 22-16,-7 0-8 15,-1 0-21-15,-4 0 12 16,1 0-14-16,-3-2 1 16,4-7-3-16,1 2 4 15,3 1 8-15,2-1-12 16,4 6 0-16,2-2 7 16,3 3-7-16,4 0-40 15,0 0-13-15,0 0-44 0,0 0-68 16,0 1 62-16,0 1-147 15</inkml:trace>
  <inkml:trace contextRef="#ctx0" brushRef="#br0" timeOffset="65485.9778">15044 6549 553 0,'0'0'29'0,"0"0"-4"15,0 0-21-15,0 0 3 16,0 0 10-16,0 0-13 0,0 0 3 16,24-23 6-16,-6 12-13 15,2 2 0-15,-1-1 8 16,0 2-9-16,5-1 1 15,0 1 0-15,3-2-2 16,0 2 5-16,1-3-3 16,2 1 0-16,-4-2 2 15,4 3 7-15,0 0-9 16,0-1 0-16,6 2-5 16,6-2 19-16,4 0-12 15,3 1-2-15,0 1-4 16,-2 2 4-16,0-1 0 15,0 1 0-15,2 2-18 16,1-1 32-16,3 0-14 0,1 1 0 16,2 1 11-16,1 3 8 15,1 0-19-15,2 0 0 16,4 0 1-16,5 0 8 16,6 2-6-16,3 5-3 15,0 1 0-15,-10-1 6 16,-2 0-6-16,-6-1 0 15,-2-2 0-15,1-2 1 16,1 1-2-16,0-1 1 16,-2 1 0-16,-2 3 3 15,0 0-3-15,-4 3 0 16,-1 1-3-16,-4 3 15 16,-4 1-9-16,-5 0-3 0,-1-2 1 15,-1 2 9-15,0-3-5 16,1 1-1-16,4 0 12 15,0 0-5-15,3 0 0 16,-2 1-11-16,0 0 0 16,-1-1 10-16,-5 3-7 15,-2 1-3-15,-3 1 0 16,-5-1 9-16,1 1-20 16,-4-3 11-16,0 0 0 15,-3 1 11-15,0-1-11 16,-2 0 0-16,3-3-4 15,-2 1 4-15,-1-2-1 16,0-2 1-16,-2 3 0 0,-1 1 9 16,-2 1-9-1,-3 2 0-15,2 2-17 0,-1 3 38 16,0-1-34-16,4 1 13 16,-3-1 0-16,0-2 8 15,-1 1-8-15,0-1-4 16,-2-2-1-16,0 1 10 15,-1-2-5-15,-1 0 0 16,-1 0 0-16,1 0-5 16,-2 2 10-16,-1-2-5 0,2-1 0 15,-1 2 12 1,2-5-14-16,-4 0 2 0,3 1 0 16,-3-2-13-16,2 2 19 15,-1 1-6-15,1-1 0 16,2 3 9-16,0-1-10 15,-1 4 1-15,1-3 0 16,3 1-2-16,-3-1 2 16,2-1-3-16,1-4 2 15,-5 1 1-15,2-4 13 16,-3 0-13-16,0-1 0 16,-1-2-5-16,0 0 5 15,-1 0 0-15,-1 0-3 16,-1-1 6-16,3 0 3 15,0 1-6-15,-3-2 0 16,3 1-1-16,-2-1 1 0,1 2 0 16,-2-3-6-16,1 3-2 15,-1-3 7-15,3 3-17 16,-1-2-49-16,1 2 54 16,-2 0-105-16,5-3-18 15,2-2-116-15</inkml:trace>
  <inkml:trace contextRef="#ctx0" brushRef="#br0" timeOffset="66139.1551">18640 7047 485 0,'0'0'35'16,"0"0"-35"-16,0 0 19 15,0 0-9-15,0 0 50 16,0 0 30-16,0-5-68 16,0 5-3-16,0 0-2 15,0 0-7-15,0 0-13 16,0 0 3-16,0 0 0 15,0 0-11-15,0 9 11 16,0 2 0-16,0 5-11 0,2 1 22 16,-1 3-14-1,1 4 3-15,-2 0 0 0,0 1 17 16,1 0-17-16,-1-3-3 16,0-1-8-16,0-3 22 15,0-3 3-15,0 0-14 16,0-6 14-16,0-1-10 15,0-4-3-15,-3-1-1 16,-5 0 11-16,-4 1 6 16,-6 0 4-16,-4 2-21 15,-3-2 7-15,2 0-6 16,-3-1-1-16,4-3 0 0,1 0 14 16,-1 0-5-1,-1 0 0-15,2-2-9 0,-1-7 0 16,0-3 30-16,1 0-30 15,1-3 0-15,1 0 0 16,2 2 13-16,3 0-1 16,0 2-12-16,1 2 2 15,1 0-4-15,0 1 2 16,5 0 0-16,1 4-3 16,4 1 14-16,2 2-15 15,0 1 4-15,0 0-64 16,0 3-46-16,0 10-129 15,-7-5-63-15</inkml:trace>
  <inkml:trace contextRef="#ctx0" brushRef="#br0" timeOffset="76200.9409">12422 8226 61 0,'0'0'1'0,"0"0"-2"16,-94 26 3-16,54-16 9 15,-5 2-11-15,-6 0-74 16</inkml:trace>
  <inkml:trace contextRef="#ctx0" brushRef="#br0" timeOffset="76354.8315">11457 8371 201 0,'0'0'0'0,"0"0"-87"15</inkml:trace>
  <inkml:trace contextRef="#ctx0" brushRef="#br0" timeOffset="77637.5388">11457 8371 126 0,'0'0'93'15,"0"-22"-19"-15,0 22 2 16,0 0-25-16,0 0-35 16,0 0 10-16,0 0-16 15,0 0-4-15,0 0-3 16,0 0-2-16,0 0 3 16,0 0 3-16,6 0-4 15,5 0 40-15,6 0-27 0,3 0-11 16,-2 0 14-1,4 0-17-15,2 0 11 0,4 4-6 16,3 1-1-16,10-2 35 16,6 0-38-16,9-3-3 15,5 0 21-15,6 0-14 16,-1 0 1-16,-2 0-8 16,-2 1 5-16,0 0-5 15,-4-1 0-15,0 0 0 16,-3 0-4-16,2 0 16 15,-3 0-1-15,3 0-11 16,2 0 0-16,-1 0 15 16,0 0-15-16,-3 0 0 15,0 6 5-15,-2 0-3 0,-1 1 5 16,6-2-7-16,5 0 2 16,4-2 2-16,4 1-4 15,0 0 0-15,-4 0-4 16,-1 1 4-16,-4 2 0 15,1 2 0-15,-3 1 0 16,-2 2 3-16,0 2-2 16,-5-2-1-16,4 1 2 15,1-2 0-15,5 0-2 16,4 1-1-16,2-2 1 16,2 1 8-16,-4-2-8 15,4 0 0-15,3 1 12 0,-1-1-3 16,8 0-9-16,-4 1 0 15,2-1 3-15,2-1-11 16,-7 1 13-16,0-2-5 16,-5 0 9-16,-3-1-9 15,-4-1 0-15,2 1-2 16,-2 0 11-16,-1 4-20 16,1-3 19-16,-4 0-8 15,0 1 0-15,4-4 1 16,0-1-1-16,5-1 4 15,4-2 2-15,1 0 11 16,1 0-14-16,1 0-3 16,-2 0 12-16,-1 0-10 15,0 4 7-15,-5 0-9 16,-4 0 0-16,-1 1-1 0,2-2 3 16,0 0-2-16,1 0 6 15,-3-1-2-15,-6-1-4 16,-3 1 0-16,-4-1 0 15,0-1 3-15,-1 0-2 16,-3 0-1-16,1 0 4 16,-2 0 2-16,-1 0 1 15,2 0-7-15,3 0 1 16,5 0-1-16,0 0 0 16,2 0 0-16,-1 0-3 15,3 0 10-15,-1 0-16 16,-2 0 8-16,-5-1 1 0,0-1 11 15,-5 1-11-15,2-2 0 16,-2 1 0-16,1-1 10 16,2 0-15-16,-6 1 5 15,3-2 0-15,-6 1-10 16,1 0 15-16,-2 1-5 16,4-1 0-16,-1-2 14 15,2 1-20-15,3-1 6 16,-3-2 0-16,6 4 9 15,4 2-9-15,1 1 0 16,3 0 0-16,-6-1 1 0,-1-1 8 16,-2 1-9-1,-1-1 0-15,-5 0-12 0,-1 2 13 16,-8-1-1-16,-7-1 0 16,-8 0 7-16,-7 1-4 15,-3 1-3-15,-3 0 0 16,-3 0-7-16,0 0 7 15,0 0 0-15,0 0 4 16,0 0 6-16,0 0-16 16,0 0 6-16,0 0 0 15,0 0-14-15,0 0-17 16,0 0-3-16,0 0 27 16,0 0-28-16,0 0 4 15,0 0 0-15,0 0-43 16,0 0-19-16,0 0-93 0,0-2-69 15</inkml:trace>
  <inkml:trace contextRef="#ctx0" brushRef="#br0" timeOffset="79993.5265">11264 8289 311 0,'0'0'1'15,"0"0"-2"-15,0 0-11 16,0 0 12-16,0 0 115 16,0 0-73-16,0 0 4 15,-13-46 5-15,13 43-30 16,0-1 7-16,0 3 11 16,0-1-35-16,0 2 52 15,0-1-53-15,0 1-3 16,0 0 2-16,0 0 9 15,0 0-17-15,0 0 6 16,0 0 0-16,14-3-5 0,4 0 15 16,5-2-10-1,3 0 3-15,3 3 10 0,5-1-13 16,9 0 0-16,6 1 10 16,6 0-20-16,2 1 10 15,4-1 0-15,1 0 1 16,1 0-1-16,-5 1-2 15,-10-2 0-15,-12 3 4 16,-12-2-4-16,-9-1 2 16,-9 3 0-16,-3-1-2 15,-3 1 7-15,0 0 0 16,0 0-5-16,0 0 13 16,0 0-17-16,0 0 12 15,0 0-8-15,0 0 8 0,0 0-8 16,0 0 0-16,0 0-7 15,0 0 20-15,0 0-14 16,0 0 2-16,0 0-1 16,0 0 9-16,0 0 1 15,0-1-20-15,0 1 0 16,0 0-25-16,0 0 28 16,0 0-121-16,-8 7 23 15,-10 8-42-15,-2 3-192 16</inkml:trace>
  <inkml:trace contextRef="#ctx0" brushRef="#br0" timeOffset="80239.9563">11495 9405 150 0,'0'0'0'0,"0"0"-93"0</inkml:trace>
  <inkml:trace contextRef="#ctx0" brushRef="#br0" timeOffset="80812.6569">11199 9551 492 0,'0'0'27'0,"0"0"-8"16,0 0 50-16,0 0-33 15,0 0-16-15,0 0 2 16,-3-18-17-16,10 13 2 16,1-1-7-16,1 2 14 15,-1-2 5-15,5 2-19 16,0-1 0-16,5-3 3 16,0 2 5-16,3 1-8 15,3 0 0-15,2-2 3 0,4 2 17 16,-1-2-19-16,-3 0-1 15,-1-2 14-15,-5 1-10 16,-2 0 13-16,-7 3-17 16,-7 2 5-16,-3 2 26 15,-1 1-29-15,0 0 11 16,0 0 2-16,0 0-15 16,0 0 0-16,0 0 0 15,0 0 9-15,0 0-16 16,0 0 7-16,0 0 0 15,0 0-3-15,0 0-22 16,0 0-14-16,0 0-17 16,0 0-46-16,0 0-49 15,-2-5-287-15</inkml:trace>
  <inkml:trace contextRef="#ctx0" brushRef="#br0" timeOffset="82368.732">12337 8206 295 0,'0'0'71'16,"0"0"-35"-16,0 0-36 16,0 0 0-16,0 0 57 0,0 0-22 15,-3 0 6 1,3 0-3-16,0 0-14 0,0 0 41 15,0 0-57-15,0 0-1 16,0 0-5-16,0 0 13 16,0 0-25-16,0 0 10 15,0 0 0-15,0 0-5 16,0 0 5-16,0 0 0 16,0 0-4-16,5 0 13 15,2 2-14-15,5 3 5 16,-1-2 0-16,2 4 11 15,3-2-11-15,-1 2 0 16,3-2-4-16,4 1-5 0,8 1 9 16,12-3 0-1,12 1 15-15,11-4-29 0,10-1 22 16,1 0-8-16,-3 0 0 16,0 0 1-16,-3 0-1 15,-1 0 0-15,1 0 2 16,-1 0-18-16,-2 0 23 15,-3 0-8-15,-3 0 2 16,-6 0 0-16,-3 0-1 16,-4 0-1-16,-2 0 1 15,-7 0 10-15,-6 0-10 16,-3 0 0-16,-3 0-9 16,0 0 20-16,-4 0-11 15,0 0 0-15,-7 0 0 0,-1 0 20 16,3 0-11-16,-2 0-9 15,4 0 4-15,4 0-4 16,3 0 8-16,2 0-8 16,1 0 0-16,-4 0 19 15,-3 0-19-15,-6 0 0 16,-7-1 12-16,-4-1-11 16,-4 2 12-16,-2 0 20 15,0 0-32-15,0 0 55 16,0 0-55-16,0 0 16 15,0 0 7-15,0 0-21 16,0 0 1-16,0 0-4 16,0 0-1-16,0 0-15 15,0 0-20-15,-3 0-15 16,-9 0 9-16,1 5-8 0,-3 4 6 16,-5 3-26-16,-3 3-22 15,-5 1 9-15,-4-3-171 16</inkml:trace>
  <inkml:trace contextRef="#ctx0" brushRef="#br0" timeOffset="83186.4391">12668 9414 137 0,'0'0'0'16,"0"0"30"-16,0 0-30 15,0 0 18-15,0 0-17 16,0 0 8-16,-63-6-7 15,56 6 14-15,3-2 13 16,1 2-22-16,0 0-7 16,0 0-21-16,0 0-12 15,1 0-37-15</inkml:trace>
  <inkml:trace contextRef="#ctx0" brushRef="#br0" timeOffset="83256.2868">12668 9414 104 0,'-88'-8'89'0,"87"8"-84"15,-2 0 7 1,-3 0-12-16,-3 0-159 0</inkml:trace>
  <inkml:trace contextRef="#ctx0" brushRef="#br0" timeOffset="83404.5503">12506 9411 181 0,'0'0'41'15,"0"0"-32"-15,0 0-18 16,0 0 12-16,0 0-4 15,0 0 1-15,0-3-26 16,0 3-123-16</inkml:trace>
  <inkml:trace contextRef="#ctx0" brushRef="#br0" timeOffset="85100.6864">12513 9403 277 0,'0'0'40'0,"0"0"-18"15,0 0-3-15,0 0 49 16,0 0-52-16,0 0 7 0,-9-1 47 16,9-2-52-1,-1 3 30-15,-1-5 7 0,-1 5-36 16,3-2 10-16,0 2-6 15,0 0-19-15,0-2 25 16,0 2-29-16,0 0 7 16,0-1-3-16,0 1 0 15,0 0-8-15,0 0 1 16,6-3 3-16,12 0-4 16,3 0 4-16,-1-2 0 15,-1 0-9-15,1 4 11 16,0 0-2-16,4 1 0 15,3 0 0-15,-1 0 6 16,1 0-6-16,2 0 0 16,0 0-2-16,3 0 6 15,1 0-5-15,-1 0 1 16,3 0 0-16,-2 0-2 0,3 0 2 16,-1 0 0-16,4 0-1 15,-2 0 3-15,1 0-2 16,-1 0 0-16,2 0 2 15,-2 0-3-15,0 0 1 16,-1 0 0-16,-4 0 1 16,0 0 3-16,-5 0-4 15,-3 0 0-15,-3 0 3 16,-4 0 14-16,0 0-14 16,-5 0 7-16,1 0 12 0,-5 0-19 15,2 0 16-15,-1 0-18 16,0-3 7-16,3 1 20 15,3 0-28-15,0-3-2 16,4 2 2-16,1 1 0 16,-4 0-2-16,-1-1 1 15,-4 1 1-15,-1-1-3 16,-1 3 3-16,-3-2 0 16,-3 2-3-16,-1 0 8 15,2 0-5-15,-3 0 0 16,2 0 1-16,-1 0 5 15,-2 0-6-15,0 0-2 16,0 0-7-16,0 0 14 0,0 0-5 16,0 0 0-1,0 0 12-15,0 0-2 0,0 0-10 16,0 0 0-16,0 0 10 16,0 0-8-16,0 0 6 15,0 0-8-15,0 0 1 16,0 0-5-16,0 0 4 15,0 0-31-15,0 0 24 16,0 0-18-16,0 0-2 16,0 0-9-16,0 0-25 15,-12 0 60-15,-9 7-27 16,-9 3-48-16,-3 4 9 0,-2-2-43 16,5-4-86-1</inkml:trace>
  <inkml:trace contextRef="#ctx0" brushRef="#br0" timeOffset="88842.8238">11183 8124 205 0,'0'0'2'0,"0"0"2"16,0 0 11-16,0 0-8 16,0 0 3-16,0 0 17 0,0 0 34 15,-29-17 37-15,26 14-67 16,0 1 25-16,-1 1-54 15,4 0 20-15,-3-1-10 16,3 1-5-16,0-1 57 16,0 2-55-16,0 0 4 15,0 0 14-15,0 0-17 16,0 0 11-16,0 0-21 16,0 0 9-16,0 0-7 15,0 0-2-15,0 0-13 16,0 0 8-16,0 0 2 15,3 2 3-15,4 2 0 16,5 2 6-16,6 1 5 16,0-3-11-16,6 0 0 0,0-2 13 15,-4-2-10-15,-1 0 17 16,-6 0-20-16,-6 0 0 16,-4 0 16-16,-1 0-16 15,-2 0 0-15,0 0 5 16,0 0-3-16,0 0 17 15,0 0-19-15,0 0 12 16,0 0-1-16,0 0-11 16,0 0-11-16,0 0-14 15,0 0-29-15,0 0 5 16,0 2-71-16,0 3-67 16,0-3 55-16</inkml:trace>
  <inkml:trace contextRef="#ctx0" brushRef="#br0" timeOffset="90425.0603">17064 8107 238 0,'0'0'159'0,"0"0"-128"16,0 0-26-16,0 0 27 0,0 0 56 15,0 0-30-15,0 0-40 16,0 0 32-16,0 0-35 15,0 0 13-15,0 0-9 16,0 0-15-16,-2 0 36 16,2 0-24-16,0 0-8 15,0 0-5-15,0 0 7 16,0 0-10-16,0 0 0 16,0 0 8-16,0 0-13 15,0 0 5-15,0 0 0 16,0 0-4-16,8 0 13 15,9 0-9-15,2 0 0 16,1 0 1-16,1 0-5 0,2 0 4 16,-2 5 0-1,-2 1-5-15,2-2 5 0,-2 0 0 16,-4 1 0-16,-3-3 6 16,-3 0-9-16,-1-2 3 15,-4 1 0-15,-1-1-5 16,-1 0 18-16,-2 0-16 15,0 0 3-15,0 0 0 16,0 0-5-16,0 0 5 16,0 0 0-16,0 0 2 15,0 0 5-15,0 0-14 16,0 0 7-16,0 0 0 16,0 0 1-16,0 2 0 15,0-2-1-15,0 0 0 0,0 0-25 16,0 0-1-16,0 1-8 15,-5 1-29-15,-2 3 35 16,-4 0-31-16,-2 0-55 16,2-5-104-16</inkml:trace>
  <inkml:trace contextRef="#ctx0" brushRef="#br0" timeOffset="91946.9376">15787 8120 385 0,'0'0'13'0,"0"0"-13"0,0 0-4 15,0 0 4 1,0 0 19-16,0 0 46 0,-6-8-19 15,6 8-8-15,0 0-12 16,0 0 14-16,0 0 11 16,0 0-49-16,0 0 6 15,0 0 7-15,0-1-9 16,0 1-6-16,10 0 0 16,4 0 1-16,3 0-1 15,3 0 0-15,3 0 0 16,2 0-1-16,0 0 12 15,5 0-11-15,5 1 10 16,2 1-8-16,2-1 20 16,1 1-22-16,-4 1 0 15,-2 1-1-15,-3 0 2 0,-2-1 8 16,-6-1-9-16,-4 1-2 16,-6 1-6-16,-4-3 11 15,-5 1-4-15,-1-2 1 16,-1 0 0-16,-2 1 0 15,0-1 0-15,0 0 11 16,0 0 2-16,1 0 11 16,-1 0-8-16,0 0-3 15,0 0-9-15,0 0 3 16,0 0-7-16,0 0 0 0,0 0 11 16,0 0-11-1,0 0 0-15,0 0-1 0,0 0 12 16,0 0-21-16,0 0 10 15,0 0 0-15,0 0-11 16,0 0 11-16,0 0-24 16,-3 2-36-16,-4 3-15 15,-4 1-58-15,0 2-55 16</inkml:trace>
  <inkml:trace contextRef="#ctx0" brushRef="#br0" timeOffset="93297.7892">18753 8228 555 0,'0'0'84'0,"0"0"-15"16,0 0-27-16,0 0-1 0,0 0 24 15,-2-77-42-15,4 65-8 16,1 6 11-16,-2 2-16 15,1 3-10-15,-1 1 0 16,8 0-1-16,3 0-9 16,4 0 10-16,2 0 0 15,4 3-8-15,2 2 15 16,5-1-7-16,-1-1 0 16,2-2 9-16,-1 1-15 15,-4-2 6-15,0 0 0 16,-3 0-1-16,-4 2 8 15,-6-2-7-15,-1 1 0 16,-4-1 1-16,-3 2-3 0,-2-2 2 16,-2 0 0-1,0 0-11-15,0 0 13 0,0 0-2 16,0 0 0-16,0 0 10 16,0 0-31-16,0 0 20 15,0 0-8-15,0 0-12 16,0 0-1-16,0 0-11 15,0 0-23-15,0 3-12 16,-15 4-43-16,-10 3 41 16,-6 1-120-16</inkml:trace>
  <inkml:trace contextRef="#ctx0" brushRef="#br0" timeOffset="94654.1819">16561 8986 11 0,'0'0'331'16,"0"0"-320"-16,0 0 14 15,0 0 50-15,0 0-65 16,0 0 1-16,0-39 59 0,0 36-26 16,0-1 12-1,0 4-38-15,0-1-8 0,0 1 30 16,0 0-40-16,0 0 0 15,0 0-2-15,0 0 11 16,0 0-12-16,0 0 3 16,0 0 0-16,0 0-14 15,0 0 14-15,0 0 0 16,0 0-3-16,0 1 7 16,0 8-4-16,0 3 6 15,0 1-4-15,-1 2 18 16,-2-1-17-16,0-2-3 15,3 1 3-15,-2-1 4 16,2 1-4-16,0 4-1 0,0-2 5 16,-1 2 21-16,-1-1-25 15,-3-2-1 1,5 2 9-16,0-4-6 0,0-3-4 16,0-4-1-16,0-2 8 15,0-3-9-15,0 0 7 16,0 0 4-16,0 0 3 15,0 0-10-15,0 0 7 16,0 0-10-16,0 0 1 16,11 0 13-16,4-3-7 15,8-6-7-15,2-5 9 16,3 0-6-16,-1-2-3 16,0 1 0-16,1-1 1 0,3-1-1 15,1 0 6 1,2-3-6-16,-4 3 0 0,-5 2 0 15,-5 3 11-15,-3 1-11 16,-3 0 0-16,-4 5 2 16,-4 1-2-16,-2 2 0 15,-3 1-2-15,-1 1 7 16,0 1-5-16,0 0 0 16,0 0 0-16,0 0-16 15,0 0 11-15,0 0-17 16,0 0 0-16,0 0-63 15,0 0 23-15,0 0-110 0,-9 0-111 16</inkml:trace>
  <inkml:trace contextRef="#ctx0" brushRef="#br0" timeOffset="95883.2459">15165 9479 603 0,'0'0'52'15,"0"0"-45"-15,0 0 19 16,0 0-19-16,0 0-7 16,0 0 0-16,-22-21 11 15,22 21 47-15,0 0-45 16,0 0-6-16,0 0 20 0,0 0-27 16,0 0 0-16,0 0-1 15,0 0 4-15,0 0 3 16,12 0-6-16,6-1 0 15,7 1 0-15,3 0 9 16,2 0-7-16,2 0-2 16,0 0 3-16,1 0-5 15,0 0 2-15,-3 4-5 16,-3 0 1-16,-4 3 6 16,0-4-2-16,-5 1 0 15,-2 1 11-15,-4-3-12 16,-6-2 1-16,0 3 0 0,-3-3 3 15,0 0-2 1,-3 0 15-16,0 0 8 16,0 0-12-16,0 0 27 0,0 0-39 15,0 0 0-15,0 0-1 16,0 0 16-16,0 0-19 16,0 0 4-16,0 0-4 15,0 2-6-15,3 2-42 16,1 4-87-16,-4-2-30 15</inkml:trace>
  <inkml:trace contextRef="#ctx0" brushRef="#br0" timeOffset="98727.857">17276 9263 147 0,'0'0'25'16,"0"0"-25"-16,0 0-62 15</inkml:trace>
  <inkml:trace contextRef="#ctx0" brushRef="#br0" timeOffset="99595.8655">17338 8973 346 0,'0'0'32'16,"0"0"-12"-16,0 0-14 15,0 0 25-15,0 0-30 16,0 0 16-16,-22-24-16 15,19 22 5-15,0-1 7 16,0-1-13-16,1 3 0 16,0-1 0-16,-1 2-3 0,1 0-5 15,2 0-33-15,-3 0-14 16,2 0-4-16,-2 0-7 16,0 0 11-16</inkml:trace>
  <inkml:trace contextRef="#ctx0" brushRef="#br0" timeOffset="100294.8699">17220 8903 338 0,'0'0'99'0,"0"0"-73"0,0 0 29 16,0 0 38-16,0 0-11 16,0 0-41-16,0-23-10 15,0 20 8-15,0 0 8 16,0-2-42-16,0 2 1 16,8-3 4-16,8-1 1 15,1 1-11-15,4 1 0 16,2 2 3-16,2 2-10 15,3 1 7-15,0 0 0 16,-1 0-4-16,0 8 6 0,-6 4-2 16,-5 4 0-1,-1 0-6-15,-6 0 0 0,-4 3 6 16,-5 0 0-16,0 1-1 16,-10 5 3-16,-12-2-2 15,-5 4 4-15,1-4-2 16,3-3 5-16,1-6-7 15,1-8 0-15,1-1 7 16,-1-3-2-16,-1-2 6 16,4 0-11-16,0 0 8 15,4 0-21-15,2 0 13 16,-1 0-20-16,3 2 15 16,3 1-8-16,1 1 1 15,0-1 8-15,6 0-3 0,0 1-11 16,0-1 3-16,0 1 3 15,0 4 6-15,0 0 12 16,0 1 17-16,6 3-6 16,1 0-11-16,2-2 26 15,1 3-30-15,1-2 13 16,2-1 17-16,-2 0-22 16,-1-4 1-16,2 2-11 15,-1-2 0-15,-1 0 12 16,2-1-12-16,0 1-12 15,4-2-26-15,2-1-8 16,6-2-34-16,1-1-16 16,-2-10-281-16</inkml:trace>
  <inkml:trace contextRef="#ctx0" brushRef="#br0" timeOffset="100841.5991">17783 8588 586 0,'0'0'24'15,"0"0"-12"-15,0 0 5 16,0 0-5-16,0 0 37 16,0 0-42-16,79-24 15 15,-61 24-22-15,1 0 0 16,-1 10-11-16,-6 4 14 15,-1 2-3-15,-4 4 1 16,-7 3 0-16,0-2 13 0,-7 4-14 16,-13-3-1-16,-7 1 1 15,2-4 5-15,0-4 4 16,8-2-9-16,4-4 2 16,7-4-8-16,4-5 6 15,2 2 0-15,-1 1 0 16,1 1 0-16,0 2-5 15,0 4 5-15,0 2 0 16,0 2 12-16,3 2-12 16,9-1 0-16,4 1 11 15,9 0-6-15,10-1 1 16,14-1-6-16,13-3-46 16,6-11-75-16</inkml:trace>
  <inkml:trace contextRef="#ctx0" brushRef="#br0" timeOffset="103964.3572">18335 9017 282 0,'0'0'157'16,"0"0"-76"-16,0 0-72 0,0 0 73 15,0 0-11-15,0 0-36 16,0 0 29-16,13-80-57 16,-11 75 17-16,-1 0 21 15,0 0-31-15,1 1 8 16,-2 3-22-16,0-1 6 15,0 2 15-15,0 0-21 16,0-1 0-16,0 1 15 16,0 0-13-16,0 0 9 15,0 0-11-15,0-1 1 16,0-1-14-16,0-1 13 16,0 1 0-16,0-1 6 15,0 3-3-15,0 0 26 0,0 0-29 16,0 0 1-16,0 0-5 15,-7 0 4-15,-13 10-15 16,-8 7 6-16,-3 3 18 16,-4 8-12-16,3 0 3 15,2 5 0-15,0 3-2 16,6 0 2-16,1 1 0 16,4 0 11-16,6 1-10 15,9-1 11-15,4-1-12 16,0-1 0-16,17-2 6 15,7 2-6-15,1-6 0 16,2-1-2-16,2-3 16 16,1-3-28-16,-1-2-5 15,1 1-62-15,0-6 29 0,0-6-125 16,-3-9-166-16</inkml:trace>
  <inkml:trace contextRef="#ctx0" brushRef="#br0" timeOffset="105734.1802">18587 9227 159 0,'0'0'203'0,"0"0"-112"16,0 0-17-16,0 0-4 15,0 0-10-15,0 0 13 16,-6-26-39-16,2 23 14 16,2-2 0-16,1 1-14 15,1 0 29-15,0-2-43 16,0 1-19-16,0-3 29 15,0 2-30-15,1-3 0 16,12 1 5-16,4 0 1 16,4 1-11-16,2 3 5 15,1 3 0-15,-6 1-11 0,-1 0 11 16,-7 3-21-16,-5 9 12 16,-1 10-31-16,-4 2 39 15,0 2-20-15,-15 2 21 16,-12-2-9-16,-5 3 9 15,-3-6 0-15,0-3-8 16,5-6 12-16,9-8-12 16,9-2 0-16,6-4 8 15,6 0-3-15,0 0 3 16,0 0 0-16,0-7 0 16,9-3-5-16,3 1 2 15,0 2-7-15,-1 2 9 16,-1 2-13-16,-3 3 14 0,0 0 0 15,1 0-11 1,-1 0 23-16,2 7-17 0,8 1 5 16,0 2 0-16,3-1 11 15,3-2-11-15,5-3 0 16,0-4 3-16,3 0-3 16,1 0-43-16,-4 0-103 15,-4-8-273-15</inkml:trace>
  <inkml:trace contextRef="#ctx0" brushRef="#br0" timeOffset="106014.1301">18941 9065 509 0,'0'0'151'0,"0"0"-137"16,0 0 13-16,0 0-25 15,0 0 32-15,0 0 20 16,98 0-51-16,-69 0 21 16,0 0-24-16,-2 0-8 15,-3 0-7-15,-3 0-13 0,-8 0-53 16,-4 0-51-16,-9 0-148 15</inkml:trace>
  <inkml:trace contextRef="#ctx0" brushRef="#br0" timeOffset="106252.7475">19115 9090 577 0,'0'0'109'0,"0"0"-108"16,0 0 9-16,0 0-4 15,0 0 43-15,-6 98-18 16,-3-61-4-16,-1 2 25 16,1-1-4-16,-2-1-33 15,1-3 9-15,1-1-22 0,3-3 4 16,4-5-6-16,2-4 0 16,0-4-10-16,0-4-36 15,9-3-52-15,4-10-28 16,3 0-378-16</inkml:trace>
  <inkml:trace contextRef="#ctx0" brushRef="#br0" timeOffset="118972.3786">20195 9302 161 0,'0'0'14'0,"0"0"-14"16,0 0 0-16,0 0-19 16,0 0-40-16</inkml:trace>
  <inkml:trace contextRef="#ctx0" brushRef="#br0" timeOffset="132306.0896">11141 9561 292 0,'0'0'103'0,"0"0"-85"16,0 0 34-16,0 0-23 15,0 0 15-15,0 0 5 16,0 0-43-16,45-12 12 16,-32 7-18-16,2 0 13 15,-1 1-3-15,2-2 5 16,2 0-8-16,1-2 31 15,0 2-18-15,0 0 3 16,0-2-19-16,0 4 1 16,-5 2 2-16,2-1-7 15,-3 3 0-15,0 0 0 16,-2 0 11-16,0 0-12 0,-4 0 1 16,-1 0 0-16,-2 0-5 15,-2 0 5-15,-2 0-2 16,0 0-1-16,0 0 3 15,0 0 0-15,0-4 0 16,0 0-32-16,0-2-26 16,3-2-102-16,2 0-167 15</inkml:trace>
  <inkml:trace contextRef="#ctx0" brushRef="#br0" timeOffset="134688.8808">12469 8799 232 0,'0'0'28'0,"0"0"-11"16,0 0 2-16,0 0 22 15,0 0-29-15,0 0 26 16,-40 26-29-16,33-18 3 16,0 1 4-16,-1 2-12 15,2-1 30-15,0 1-23 16,-1 1-3-16,-3 0 47 15,5 1-44-15,-1 1 7 16,1-3 7-16,2 2-16 16,2-1 15-16,-2 3-23 0,3-1 5 15,0 2 6 1,0-1-12-16,0 3 0 0,0-4 16 16,6 2-11-16,0 0-4 15,1 0-1-15,1 0 9 16,1 1-7-16,-2-2 9 15,4 2-11-15,-1-1 0 16,-1 0 10-16,0-3-7 16,-1 0-3-16,3 0 0 15,0-1 5-15,2-1-1 16,2 2 0-16,0-4-4 16,0-1 14-16,3 2-13 15,-3-3-1-15,3 0 0 16,-3-2-2-16,-1 0 2 0,3-2 0 15,1 0 7-15,0-2 7 16,0 1 1-16,1-2-12 16,-2 0 8-16,1 0 10 15,1 0-21-15,-1 0 0 16,-1 0 0-16,-1 0 0 16,3 0 0-16,-1 0 0 15,3-3 0-15,1-1 10 16,-2 0-5-16,1-2-5 15,2 0 0-15,-2-4 7 16,0 3-3-16,0-5-4 16,-2-1 2-16,-2 0 11 15,0-2-13-15,-3-4 9 16,1 2 8-16,-3-2-2 16,-3 2-14-16,-2 0-1 0,-4-2 0 15,-1 1 2-15,-2 1-2 16,0 0 0-16,0 2-3 15,0 3 15-15,-2-2-19 16,-5 1 7-16,-2 2 0 16,0 0 17-16,-3 0-16 15,0-1 5-15,-2 0-6 16,-2 0 4-16,1 2-4 16,0-4 0-16,3 3 14 15,-2 0-18-15,0 0 4 0,1 0 0 16,1 0-2-1,1 2 9-15,1 0-6 0,-1 2-1 16,1-2 0-16,-3 3-7 16,0-1 7-16,2 0 0 15,0-1-8-15,1 1 17 16,-4-1-9-16,2-2 0 16,-2 1 4-16,0-1-14 15,-1 3 13-15,0 0-3 16,-3 0 0-16,0 4 6 15,-2-2-14-15,-3 3 8 16,7 1 0-16,-2 0-8 16,4 0 3-16,3 1 5 15,-3 0 0-15,1 0-5 16,1 0-1-16,1 0 5 0,1 0 1 16,2 0-11-1,-2 0 11-15,-5 0 0 0,0 0 2 16,-2 0-2-16,4 2-1 15,0 2 1-15,1 1 0 16,3-1-7-16,0 0 7 16,2 0 0-16,0 0-1 15,1-1 1-15,-1 0 0 16,1 1-1-16,-1 1 7 16,1 2-13-16,-2 0 7 15,1 1-5-15,1 1-5 16,-1-1-4-16,5-1-3 0,-1 0-3 15,3-2-53-15,0-1 57 16,0 0-28-16,0 0-7 16,0-1-21-16,0-3-4 15,5 0-155-15</inkml:trace>
  <inkml:trace contextRef="#ctx0" brushRef="#br0" timeOffset="136109.6262">12312 7031 302 0,'0'0'100'16,"0"0"-29"-16,0 0-46 16,0 0 24-16,0 0 48 15,0 0-79-15,-9-6 9 16,9 5 8-16,0 1-30 15,0-1 4-15,0 1-9 16,0 0 2-16,3 0-12 0,9 0 10 16,7 0 0-1,3 0-4-15,1 0 4 0,1 0 0 16,1 0-1-16,2 1 3 16,3 6-4-16,3-3 2 15,5 1 0-15,8-3 1 16,2-2 0-16,2 0 4 15,-4 0-5-15,-6-2 0 16,-7-5-18-16,-11 2 18 16,-8 1 0-16,-7 1-11 15,-5 3-41-15,-2 0 17 16,0 0-26-16,0 0 24 16,0 7 33-16,0 3-93 15,0-3-18-15</inkml:trace>
  <inkml:trace contextRef="#ctx0" brushRef="#br0" timeOffset="137914.7225">19228 9238 313 0,'0'0'101'15,"0"0"-50"-15,0 0-50 16,0 0 52-16,0 0 13 16,-34 89-34-16,34-69 4 15,0 1-18-15,0-3-7 16,0-1-11-16,10-1 0 15,7-4-17-15,4-4 7 16,4-7-101-16,0-1-244 16</inkml:trace>
  <inkml:trace contextRef="#ctx0" brushRef="#br0" timeOffset="138747.7079">19455 9478 521 0,'0'0'161'16,"0"0"-128"-16,0 0-8 0,0 0 0 15,0 0-14 1,0 0 52-16,-12-64-54 0,12 47-3 15,0-7 14-15,0 2-4 16,0 0-16-16,8 0 0 16,3 1 1-16,3 1-15 15,5 5 14-15,-2 4 0 16,2 3-6-16,-4 4-1 16,-2 3-3-16,-2 1 4 15,-5 0 6-15,1 0-15 16,-3 3 15-16,0 7-17 15,-3 1 12-15,-1 2 10 16,0 5 18-16,0-1-23 16,0 0 0-16,0-3 12 0,-1-3-11 15,-1-3-1 1,2-6 5-16,0 0-1 0,0-2 6 16,0 0-2-16,0 0-6 15,11-10 19-15,5-2-21 16,1 3-16-16,-4 3 13 15,-4 4-9-15,-3 2 6 16,-2 0-7-16,4 0 13 16,-4 3-15-16,2 6 15 15,-2-2 0-15,3 1 0 16,-1-2 9-16,2 0-9 16,1-1 0-16,4 0-8 15,1 0-12-15,-2-1-126 0,-3 2-98 16</inkml:trace>
  <inkml:trace contextRef="#ctx0" brushRef="#br0" timeOffset="139053.0504">19500 9574 469 0,'0'0'187'0,"0"0"-173"16,0 0-9-16,0 0 38 16,0 0-12-16,0 0 21 15,-3 4-16-15,3-4-28 0,0 0 22 16,0 3-24-16,9-3-6 16,11 0 75-16,7 0-27 15,9 0-31-15,5 0 3 16,-1-5-7-16,0-1-13 15,-6 1 0-15,-5 4-34 16,-6 1-22-16,-6 0-66 16,-9 0-62-16,-7 0-103 15</inkml:trace>
  <inkml:trace contextRef="#ctx0" brushRef="#br0" timeOffset="139490.1003">19597 9699 639 0,'0'0'116'16,"0"0"-96"-16,0 0 52 16,0 0-31-16,0 0-10 15,0 0-5-15,36 0-23 16,-30 5-3-16,-1 3-8 15,-2 4 8-15,-3 0 0 16,0 4 9-16,0-1-9 16,-3 3 10-16,-10-3-3 0,1 0-3 15,0-5-4-15,5-3 0 16,2-3-3-16,2-4 3 16,3 0-7-16,0 0-1 15,0 0 16-15,0 0-14 16,0 0 6-16,3-1-2 15,-1-2-2-15,1 3 4 16,-3 0 0-16,3 0 13 16,4 0-12-16,6 0 11 15,7 0-12-15,-1 0 7 16,5 0-7-16,1 0 0 16,1 0-44-16,-1 0-43 15,-2-7-100-15,-6-3-476 16</inkml:trace>
  <inkml:trace contextRef="#ctx0" brushRef="#br0" timeOffset="140038.0225">19953 9224 575 0,'0'0'129'0,"0"0"-91"16,0 0-11-16,0 0-7 16,0 0-9-16,0 0-14 15,-1 6 3-15,2 8 0 16,7 5 58-16,-1 3-52 0,-1 3 15 15,-1-1 6-15,-3 3-19 16,-2 1 13-16,0 1-13 16,0 1-5-16,-2 3 31 15,-7-2-30-15,-3 3-2 16,-2-2 10-16,-2-3-10 16,1 0 14-16,0-4-16 15,-1-4 0-15,2-4-5 16,4-5 5-16,2-2-6 15,5-5-17-15,3-3-83 16,0-2-69-16,0 0-82 16</inkml:trace>
  <inkml:trace contextRef="#ctx0" brushRef="#br0" timeOffset="141123.803">20046 9735 429 0,'0'0'152'0,"0"0"-73"15,0 0-55-15,0 0 48 16,0 0-8-16,0 0-40 16,-3-3-15-16,9 2-9 0,3 1 0 15,1 0-3-15,-3 0 8 16,1 0-5-16,-5 5 0 16,0 6 1-16,-1 4-6 15,-2 0 7-15,0 2-2 16,0 2 18-16,-13-2-11 15,-1 0 21-15,-1-3-28 16,1-1 1-16,4-6-2 16,4 0 4-16,3-5-3 15,3-2 4-15,0 0 5 16,0 0 21-16,0 0 5 16,0 0-24-16,0 0 19 15,3 0-30-15,1-1 2 16,1-2-2-16,-1 2 3 15,3 1-6-15,0 0 3 0,0 0 0 16,1 0 3-16,3 0-3 16,0 1 0-16,4 5-4 15,-2-1 17-15,-1 1-13 16,2-2 0-16,-4-1-7 16,3-2-1-16,-2 0-48 15,1-1-18-15,1 0-42 16,-4 0-117-16</inkml:trace>
  <inkml:trace contextRef="#ctx0" brushRef="#br0" timeOffset="141650.0254">20268 9514 486 0,'0'0'144'16,"0"0"-101"-16,0 0-36 0,0 0 7 15,0 0 17-15,0 0-8 16,19 6-22-16,-14 7 22 16,-1 3-16-16,-2 0 9 15,-2 2 7-15,0 0-17 16,0-2 22-16,-2-1-28 16,-8 1 0-16,-5 1 12 15,-2-2-1-15,-3 1 2 16,0-2-13-16,5-5 1 15,6-2 3-15,5-4-4 16,3-3 0-16,1 0 16 16,0 0-13-16,0 0 28 15,0 0-31-15,8 3 19 16,8 1 9-16,7 0 2 0,-1 1-8 16,-5-3-22-16,-4 3 3 15,-4-2-10-15,-1-1 7 16,-1 1-70-16,0 2-4 15,0-3-82-15,-4-2-99 16</inkml:trace>
  <inkml:trace contextRef="#ctx0" brushRef="#br0" timeOffset="142264.0948">20256 9131 453 0,'0'0'98'15,"0"0"-45"-15,0 0-22 16,0 0 63-16,0 0 1 16,0 0-29-16,-6-18-3 15,3 18-46-15,3 0-5 16,-3 0 13-16,2 0-19 16,1 0 12-16,0 0-18 15,-2 0-3-15,-1 6-12 16,-1 10 30-16,-4 4-13 0,2 4 19 15,-3 0-16-15,3 3 14 16,0 3-10-16,2-5-6 16,-1 0 27-16,0-2-30 15,2-5 0-15,0-2 0 16,3-3 8-16,0-7-8 16,0-2 0-16,0 0-42 15,0-4-14-15,0 0-40 16,0 0-29-16,14 0 7 15,0-11-367-15</inkml:trace>
  <inkml:trace contextRef="#ctx0" brushRef="#br0" timeOffset="142784.4781">19989 9544 372 0,'0'0'38'16,"0"0"-2"-16,0 0 9 16,0 0 32-16,0 0-16 15,0 0-44-15,-3 6 30 16,3-6-23-16,0 1-1 16,0 1 32-16,0-2 1 15,0 0-35-15,0 0 28 16,6 0-29-16,11 0 18 15,5 0 10-15,5 0-45 16,1 0 22-16,-1-3-19 0,-1 0-6 16,0 2 0-1,-5-1 4-15,0 2-5 0,0-2 1 16,-6-3 0-16,1 1 4 16,-2 0-4-16,-1 0-6 15,-7 1 3-15,0 1-23 16,-5 2-17-16,-1 0-26 15,0 0-36-15,0 0 0 16,0-2-146-16</inkml:trace>
  <inkml:trace contextRef="#ctx0" brushRef="#br0" timeOffset="143283.5167">20072 9191 445 0,'0'0'75'0,"0"0"-41"15,0 0 21-15,0 0-20 16,0 0-19-16,0 0 31 15,-56 63-45-15,41-39 26 16,1 3 40-16,1 4-59 16,-3-2 37-16,2 5-31 15,1 2-13-15,-2 1 42 16,2 2-41-16,2 1 1 16,5 2-4-16,2-1 9 15,4-7-9-15,0 0 0 16,0-4-19-16,1-2 13 15,11 1-61-15,3-3 3 16,1-2-31-16,1-4-92 0</inkml:trace>
  <inkml:trace contextRef="#ctx0" brushRef="#br0" timeOffset="143937.5672">20547 9196 506 0,'0'0'138'16,"0"0"-57"-16,0 0-51 15,0 0 18-15,0 0 6 16,0 0-39-16,-2-5-5 16,2 5-10-16,0 5 0 15,0 7 26-15,2 4-17 16,4 3 3-16,0 4 15 15,-2 4-27-15,-2 2 16 16,-2 2-16-16,0 4 9 16,0 2 24-16,0 0-33 0,-6 4 0 15,-9 0 8-15,0-1 7 16,-1-3-10-16,2-5-5 16,1-3 6-16,1-4-7 15,1-1 1-15,-2-3 0 16,7-4-2-16,-3-1 2 15,3-5-3-15,2-3-24 16,1-1-40-16,3 0 8 16,0 0-62-16,0-5-62 15,0-2-323-15</inkml:trace>
  <inkml:trace contextRef="#ctx0" brushRef="#br0" timeOffset="145692.9365">21123 9297 606 0,'0'0'56'16,"0"0"19"-16,0 0 10 15,0 0-41-15,0 0-5 16,0 0-39-16,0-4 0 16,0 11-12-16,0 12 12 15,0 3 0-15,-3 4 37 16,-5 1-35-16,1 1 22 15,-4 2-24-15,2-3 0 16,0 2 15-16,2-4-15 16,-3-2-38-16,0-6-38 15,1-6-54-15,-4-8-110 0</inkml:trace>
  <inkml:trace contextRef="#ctx0" brushRef="#br0" timeOffset="145872.2208">20971 9515 663 0,'0'0'132'0,"0"0"-97"15,0 0 32-15,0 0-28 16,0 0-37-16,0 0 28 16,56-4-30-16,-17 1-18 15,4 1 8-15,-1 2-108 16,-8 0-60-16</inkml:trace>
  <inkml:trace contextRef="#ctx0" brushRef="#br0" timeOffset="146772.6519">21434 9266 429 0,'0'0'300'0,"0"0"-212"15,0 0-53-15,0 0-19 16,0 0-1-16,0 0-15 15,0-2 0-15,-1 20 5 16,1 5 18-16,-4 6 32 0,1 4-40 16,-4 3-14-16,1 3 62 15,0-5-54-15,-2 2 4 16,0-6 0-16,1-7-3 16,2-5-4-16,0-8-6 15,1-3 0-15,4-5 8 16,0 0 5-16,0-1-13 15,0-1 50-15,0 0-34 16,0-12 10-16,0-7-26 16,9-5 0-16,6 0-18 15,7 1-7-15,2 4-3 16,-3 7 17-16,-1 5-14 16,-1 4 24-16,-6 3-20 15,4 0 9-15,-4 0-8 16,-4 2 3-16,0 8 10 0,-5 2 0 15,1 1 3 1,-2 3 4-16,-3 1 0 0,0 1 2 16,0 0 14-16,-1 1-9 15,-12-4-4-15,-2 0 31 16,2-3-28-16,-4-2 14 16,3-1-20-16,-2-4 0 15,3-1 27-15,6-2-27 16,7-2-23-16,0 0-9 15,0 0-79-15,3-8-110 16</inkml:trace>
  <inkml:trace contextRef="#ctx0" brushRef="#br0" timeOffset="147214.8211">21910 9367 628 0,'0'0'65'16,"0"0"-42"-16,0 0-8 15,0 0 15-15,-88 25 26 16,69-8-39-16,-1 2 23 15,5 1-14-15,2 4-10 16,7 3 32-16,1 2-48 0,5 0 3 16,0-2-9-1,0-1 13-15,17-4-14 0,7-5-33 16,6-5-97-16,1-5-6 16</inkml:trace>
  <inkml:trace contextRef="#ctx0" brushRef="#br0" timeOffset="147741.1358">21929 9685 645 0,'0'0'142'16,"0"0"-87"-16,0 0 5 15,0 0 39-15,0 0-70 16,0 0 21-16,-4-49-29 0,4 34-15 15,9-5 10-15,3-3-12 16,3 2-4-16,0 1 2 16,0 3 1-16,-3 6-3 15,-2 3 0-15,-4 5 0 16,-2 0-2-16,-1 3 2 16,1 0-4-16,0 0-11 15,3 0 26-15,1 0-22 16,-1 3 7-16,1 8-9 15,1 3 12-15,-3 2 1 16,-2 2 0-16,-4-1-6 16,0-1 14-16,0-1-16 0,0-3 8 15,0-5 0 1,0-5 7-16,0-1-7 0,0-1-10 16,0 0 8-16,3-3 2 15,9-11-2-15,4-3-40 16,1 5 18-16,-5 7 22 15,-3 2-17-15,-5 3 19 16,2 0-3-16,-3 0 2 16,3 3-7-16,2 8-4 15,0 3 12-15,6 0 15 16,0-2-15-16,2 0-4 16,-1-5 2-16,4-2-78 15,0-5-43-15,-4 0-248 0</inkml:trace>
  <inkml:trace contextRef="#ctx0" brushRef="#br0" timeOffset="148213.7014">22428 9561 697 0,'0'0'99'0,"0"0"-6"15,0 0-57-15,0 0 6 16,0 0-37-16,0 0 12 16,-36 32-5-16,14-8 9 15,-3-2 3-15,0 2 26 16,-3 2-41-16,-2-1-5 0,-3 1 17 15,1-1-14-15,2-4 10 16,4-1-17-16,7-5 3 16,8-4 2-16,5-2-5 15,6-3-60-15,0-4-27 16,17-2-92-16,10 0-2 16</inkml:trace>
  <inkml:trace contextRef="#ctx0" brushRef="#br0" timeOffset="148587.7337">22286 9819 532 0,'0'0'213'16,"0"0"-212"-16,0 0 20 0,0 0 16 16,0 0-10-16,0 0 20 15,49 17-44-15,-44-4 2 16,-4 2 10-16,-1-1-4 15,0 2 7-15,-4-3-18 16,-2-3 1-16,-2-5 27 16,2-2-28-16,1-1 4 15,2-2 0-15,3 0 10 16,0 0-3-16,0 0-8 16,0 0 4-16,0 0 36 15,0 0-21-15,0 0-1 0,0 0 7 16,1 0-7-1,7 0-12-15,5 0-9 0,4 3 0 16,5 3 0-16,0-1 0 16,2 1-1-16,-2-3-10 15,-2-2-39-15,0-1-57 16,-4 0-109-16,-3-15-345 16</inkml:trace>
  <inkml:trace contextRef="#ctx0" brushRef="#br0" timeOffset="149060.666">22589 9324 581 0,'0'0'29'15,"0"0"-2"-15,0 0-26 16,0 0 46-16,0 0 21 16,0 0-27-16,29 85 21 15,-18-63-22-15,0 3-15 16,-3 0 21-16,-3 2-30 16,-5 0-13-16,0 5 27 15,0-1-24-15,-12 2 26 16,-5-1-32-16,-2-1 19 15,-1-2-18-15,0-5-1 16,3-4-6-16,4-2-40 16,5-9-57-16,3-6-93 15,5-3-349-15</inkml:trace>
  <inkml:trace contextRef="#ctx0" brushRef="#br0" timeOffset="149728.102">22945 9203 585 0,'0'0'78'0,"0"0"-8"16,0 0 27-16,0 0-29 16,0 0-68-16,0 0 9 15,18 10 2-15,-9 12-8 16,1 7 39-16,-2 3-16 16,0 3-22-16,-2 3 23 15,-2 4-23-15,2 3 38 16,-2 0-33-16,-4 3-6 0,0-4 18 15,0 0-19 1,0-1 4-16,-14-2-6 0,-5 4 4 16,-3-3-4-16,-2 1 0 15,-2-5 2-15,3-5 0 16,-1-4-2-16,3-2-86 16,2-8-50-16,4-9-125 15</inkml:trace>
  <inkml:trace contextRef="#ctx0" brushRef="#br0" timeOffset="150913.6773">23452 9399 682 0,'0'0'126'0,"0"0"-116"0,0 0 28 16,0 0-38-16,0 0 0 16,0 0-5-16,-1 26 11 15,2 1 16-15,2 7 30 16,2 3-32-16,-3 1 25 16,-2-1-39-16,0-3 1 15,0-5 0-15,0-1 1 16,0-5-10-16,-2-4 2 15,-3-4-73-15,1-4 18 16,-2-8-95-16,-4-3-120 0</inkml:trace>
  <inkml:trace contextRef="#ctx0" brushRef="#br0" timeOffset="151080.6949">23361 9680 629 0,'0'0'103'15,"0"0"-66"-15,0 0-27 16,0 0 0-16,0 0 17 16,81-1-12-16,-35 1-8 15,5 0-7-15,1-2-82 16,-6-2-84-16</inkml:trace>
  <inkml:trace contextRef="#ctx0" brushRef="#br0" timeOffset="151745.6871">23953 9400 219 0,'0'0'475'0,"0"0"-414"0,0 0-55 15,0 0 50-15,0 0-17 16,0 0-30-16,-5-1-5 16,5 1 7-16,0 0-16 15,0 0 5-15,0 17 0 16,0 9 71-16,-3 6-32 15,-3 3-28-15,0 5 31 16,-3 1-39-16,3 0 27 16,1-1-27-16,2 0 7 15,3-6 0-15,-1-5-10 16,1-6 0-16,0-9-4 16,0-6 11-16,-2-3-7 15,2-4 0-15,-1-1 5 0,1 0 23 16,0-3-12-1,0-13 9-15,0-11-25 0,9-3-26 16,6-1 19 0,-2 2-20-16,6 5 9 0,0 7 11 15,0 6-4-15,-3 6-24 16,-2 2 32-16,-2 3-12 16,-2 0 10-16,2 0 2 15,1 3 3-15,-1 9-13 16,-1 3 13-16,-1 0 0 15,-5 2-4-15,-2 1 0 16,-3-3 3-16,0 1 1 0,-6-3 0 16,-12-1 22-16,-1-1-5 15,-2-2 10-15,1-1 13 16,4-2-35 0,4-2 7-16,9-3-12 0,3-1-56 15,0 0-30-15,8-3-127 16</inkml:trace>
  <inkml:trace contextRef="#ctx0" brushRef="#br0" timeOffset="152428.7403">24356 9789 555 0,'0'0'184'0,"0"0"-181"16,0 0 42-16,0 0 62 16,0 0-31-16,0 0 18 15,-4 0-57-15,2 0 22 16,-3-6-24-16,3-10-34 15,-1-2 5-15,2-3-6 16,1-1 1-16,0-2 0 16,0 3-1-16,0 3 0 0,6 2-10 15,7 4 9 1,-3 2-1-16,5 2-9 0,-3 4-9 16,4-1 2-16,-2 4-1 15,-1 1 8-15,-2 0 10 16,-1 0-21-16,0 3 22 15,-3 7 0-15,-1 0 10 16,-3 2-33-16,-3 3 30 16,0 2-7-16,0 2 0 15,0-2 1-15,-6 0-1 16,-6-3 0-16,3-4 10 16,3-5-7-16,3-1-3 15,3-4 0-15,0 0 14 0,0 0-12 16,0 0 23-16,6-11-25 15,10-6 8-15,2-1-16 16,-1 3-7-16,-2 4-1 16,-2 6 12-16,-6 2-9 15,-2 3 12-15,1 0-9 16,-2 0 10-16,5 0-14 16,-1 0 14-16,1 8-1 15,4 3-8-15,-2 0 11 16,6 1-2-16,1 0 0 15,2-2 3-15,0-5-10 16,0 1 7-16,-1-6-121 0,-2 0-36 16,-1 0-323-1</inkml:trace>
  <inkml:trace contextRef="#ctx0" brushRef="#br0" timeOffset="153232.4745">24197 9416 495 0,'0'0'112'0,"0"0"-106"16,0 0 50-16,0 0 11 15,0 0-28-15,0 0 19 16,-14 6-47-16,5 10-11 15,-4 3 24-15,-1 6 5 16,0 7 32-16,0 1-60 0,-1 4 2 16,0 3 41-16,3-1-44 15,2 0 0-15,4-1-2 16,6-2-5-16,0-6-5 16,21-8-113-16,12-15-86 15</inkml:trace>
  <inkml:trace contextRef="#ctx0" brushRef="#br0" timeOffset="153645.5969">24795 9440 632 0,'0'0'34'15,"0"0"-15"-15,0 0 21 16,0 0-13-16,0 0 80 16,49 92-80-16,-38-68-14 0,-1 1 20 15,-7 1-24 1,-3 4 24-16,0 1-23 0,0-2-4 16,-9 0 7-16,-6 2-13 15,-4-3 0-15,-1 0-9 16,-5-2-69-16,-5-4-58 15,-4-7-157-15</inkml:trace>
  <inkml:trace contextRef="#ctx0" brushRef="#br0" timeOffset="156261.1207">17153 9450 187 0,'0'0'10'0,"0"0"17"16,0 0 31-16,0 0-22 16,0 0 3-16,0 0 38 15,-4 0-36-15,4 0 35 16,-2 0-12-16,2 0-36 15,0 0 38-15,0 0-50 16,0 0-11-16,0 0 32 16,0 0-35-16,0 0 31 0,0 0-32 15,0 0 0-15,0 0 13 16,0 0-5-16,0 0-12 16,0 0 3-16,0 0-59 15,0 0 36-15,0 0-81 16,0 0-65-16,8 0-89 15</inkml:trace>
  <inkml:trace contextRef="#ctx0" brushRef="#br0" timeOffset="157137.6581">17140 9491 608 0,'0'0'137'16,"0"0"-124"-16,0 0 1 16,0 0 61-16,0 0-47 15,0 0-6-15,-6 0-17 16,6 0 4-16,0 0 2 16,0 0-11-16,2 0 0 15,9 0 8-15,12 1-3 16,5 1 20-16,7-1 9 15,6 2-33-15,-2-2 31 16,3 1-29-16,-3 0 4 16,-1-2 15-16,-3 0-22 15,-6 3 0-15,-2-3-1 0,-4 0 12 16,-4 0-4-16,-1 0-3 16,-2 0-1-16,2 0 17 15,0 0-18-15,0 0-2 16,-1 0 0-16,-1 0 10 15,-7 0-14-15,0 0 4 16,-5 0 0-16,-4 0-5 16,2 0 5-16,-2 0 0 15,0 0-4-15,0 0 14 16,0 0-10-16,0 0 0 16,0 0-8-16,0 0-5 15,0 0-21-15,0 0-31 0,-2 0-44 16,-7 0-86-1,-1 0-267-15</inkml:trace>
  <inkml:trace contextRef="#ctx0" brushRef="#br0" timeOffset="157819.0926">18463 9693 254 0,'0'0'463'15,"0"0"-440"-15,0 0 51 16,0 0 20-16,0 0-44 15,0 0 6-15,0-14-50 16,6 14-2-16,0-2 3 16,9 1 1-16,3-1 7 0,6-1 9 15,1 2-20-15,-1-1 14 16,-2 2-5-16,2 0-4 16,-3 0-9-16,-3 0 11 15,-2 0-11-15,-5 0 0 16,2 0 4-16,-7 0-21 15,-3 0 12-15,-3 0-17 16,0 0-7-16,0 0-32 16,-6 0 10-16,-20 0-47 15,-11 2-55-15,-13-1-59 16</inkml:trace>
  <inkml:trace contextRef="#ctx0" brushRef="#br0" timeOffset="159265.9421">11190 10643 401 0,'0'0'85'0,"0"0"-70"16,0 0 54-16,0 0-1 15,0 0 13-15,0 0-17 16,0 0-34-16,0 0 34 16,0 0-44-16,0-3 20 0,0 3-5 15,0-1-26-15,4 1 8 16,5-2-17-16,5-1 9 15,4 1 0-15,0-2-9 16,6 2 0-16,2-3 12 16,6 2-6-16,5 0 3 15,2 2-9-15,2 1 5 16,-2 0-11-16,-1 0 6 16,-5 0 0-16,-5 0-3 15,-4 0 1-15,-7 0 2 16,-4 0 0-16,-4 0 4 15,-1 0-5-15,-3-2 4 16,-1 1-3-16,-1 1 4 16,-3 0-4-16,2 0 0 15,-2 0-2-15,0 0 11 0,0 0-24 16,0 0 10-16,0 0-26 16,0 0 9-16,0 0-43 15,0 0 1-15,0 0-17 16,0 0 7-16,0 4-27 15,0-1-118-15</inkml:trace>
  <inkml:trace contextRef="#ctx0" brushRef="#br0" timeOffset="163782.0741">13490 10585 460 0,'0'0'140'16,"0"0"-129"-16,0 0 26 15,0 0-27-15,0 0 9 16,0 0 0-16,0 0-12 15,-5 2-4-15,5-2-1 16,0 0 11-16,0 0 22 0,4 0-34 16,3 2 28-16,4 1-15 15,3-2-14-15,6 0 12 16,-1-1-12-16,2 0 0 16,1 0 1-16,-2 0-1 15,1 0 0-15,-1 0 6 16,-1 0-6-16,1 0-6 15,0 0-61-15,-4 0-57 16,-1 0-61-16</inkml:trace>
  <inkml:trace contextRef="#ctx0" brushRef="#br0" timeOffset="169977.053">16284 10308 390 0,'0'0'71'16,"0"0"-60"-16,0 0-10 15,0 0 72-15,13-87-36 16,-10 71-17-16,1 1 22 16,0 6-27-16,-4-1 19 15,0 0-5-15,0 3-14 16,0-1 25-16,0 1-26 15,0 0-13-15,0 0 36 16,-2 0-25-16,0 1 24 0,1 3 7 16,-3 0-29-16,2 3 26 15,2 0-33-15,-1 0 7 16,1 0-1-16,0 0 0 16,-2 0-21-16,2 0 8 15,0 0 0-15,0 0-22 16,0 9 21-16,2 3 1 15,5 4-1-15,-1 2 2 16,2 2-1-16,-1-2 0 16,-1 2 6-16,1-4-12 15,-1-2 6-15,-1-3 0 16,1-3-4-16,0-4 2 0,4-4 2 16,4 0 0-1,16 0 17-15,11-15-7 0,9-5-10 16,2-2 0-16,-6 0 9 15,-4 2-9-15,-11 4-1 16,-6 5-5-16,-10 2 12 16,-6 4-12-16,-1 2 6 15,-5 1-25-15,3 1-14 16,1 0-49-16,6 1-1 16,0 0-53-16,-4 0-127 15</inkml:trace>
  <inkml:trace contextRef="#ctx0" brushRef="#br0" timeOffset="173952.8826">16639 10288 248 0,'0'0'16'16,"0"0"-13"-16,0 0-3 16,0 0 18-16,0 0 66 15,0 0-24-15,25-35-35 16,-25 33-1-16,0-1-21 16,0 3 37-16,0 0-34 15,0-2-5-15,0 2 45 16,0 0-39-16,0-2-3 15,0 2 15-15,0 0-5 16,0 0-2-16,0 0 14 0,0 0-11 16,0 0 35-1,0 0-40-15,0 0 7 0,0 0 20 16,0 0-36-16,0 0-1 16,0 0 24-16,0 0-21 15,0-1 22-15,0 1-21 16,0 0 5-16,0 0 1 15,0 0-8-15,0 0 3 16,0 0-4-16,0 0-1 16,1 0 6-16,9 0-6 15,2 0 0-15,5 0-3 16,3 0 3-16,1 0-4 16,0 0 4-16,2 5 0 15,-3 4 0-15,-1 2-3 0,-2 1 3 16,-1-1-3-16,-1 2 11 15,1-1-9-15,-3 2 1 16,-1 0 0-16,-1 0-3 16,-3 0 10-16,-1 0-7 15,-1 0 0-15,-1 0-1 16,-1 2-2-16,-1 1 3 16,2 3 0-16,-2-1 1 15,-1 2-1-15,-2 4 0 16,0 4 11-16,0 0-3 15,2 2-8-15,-2-3 0 16,0 0 0-16,1 1-3 16,-1-5 3-16,0 2 0 15,0-3-3-15,0 0 9 16,0-3-6-16,0 0 3 0,0-4 3 16,-3-3 5-16,-2-1-11 15,5-3 0-15,-2-2-1 16,2-1 4-16,-1-2-3 15,1-3 0-15,0-1 2 16,-2 0-4-16,2 0 8 16,0 0-10-16,-1 0 4 15,-1 0-29-15,-2 0-45 16,-4 0-66-16</inkml:trace>
  <inkml:trace contextRef="#ctx0" brushRef="#br0" timeOffset="174611.9242">16746 10723 602 0,'0'0'61'0,"0"0"-58"16,0 0-3-16,0 0 1 15,0 0 16-15,0 0-9 16,8 50 9-16,-4-38 12 16,-1 2-17-16,2 1 13 15,-1 1-4-15,1 0 20 16,-4 1-1-16,2 0-37 16,2 0 3-16,-2 4 28 15,2 0-27-15,-1 1 4 0,1 2-2 16,3 0 0-16,0 0-4 15,0-3-5-15,1-4 0 16,2-1-2-16,0-5 6 16,-1-2-4-16,-1-2 0 15,1-2 1-15,-3-1 6 16,1 0-6-16,-2-2-1 16,3 0 15-16,1-2-9 15,1 0 26-15,8 0-13 16,3-9-15-16,2-3 12 15,3-5-15-15,3 0-1 16,2 1 0-16,-5-1-4 16,-2 3 4-16,-9 3 0 15,-1 1 8-15,-5 3-26 0,-2 1-11 16,-1 3-27-16,1-3-10 16,3 4-48-16,-1-1 0 15,-3-3-95-15</inkml:trace>
  <inkml:trace contextRef="#ctx0" brushRef="#br0" timeOffset="187565.8792">11833 12093 635 0,'0'0'40'0,"0"0"-20"0,0 0-20 16,0 0 0-16,0 0 34 15,0 0-25-15,0 0 31 16,0 0-40-16,0 0 0 15,0 0-1-15,0 0 1 16,0 0 0-16,0 0-1 16,0 0-35-16,0 0-37 15,0 0-178-15</inkml:trace>
  <inkml:trace contextRef="#ctx0" brushRef="#br0" timeOffset="187812.0599">11808 12230 527 0,'0'0'90'0,"0"0"-82"15,0 0-12-15,0 0 5 16,0 0-1-16,0 0 38 15,-5 56-31-15,4-45-7 16,1 2-7-16,0-3-12 16,0 0-42-16,0-3-43 15,0-2-179-15</inkml:trace>
  <inkml:trace contextRef="#ctx0" brushRef="#br0" timeOffset="188013.8947">11799 12485 485 0,'0'0'61'0,"0"0"-61"16,0 0-6-16,0 0-10 15,0 0 24-15,0 0-16 0,0 51 0 16,0-40-40-1,0 1-88-15</inkml:trace>
  <inkml:trace contextRef="#ctx0" brushRef="#br0" timeOffset="188246.4821">11757 12775 247 0,'0'0'231'16,"0"0"-206"-16,0 0-12 16,0 0 6-16,0 0 52 15,0 0-47-15,-5 24-24 16,5-20 15-16,0 1-12 0,0 0 2 16,0 0-5-1,0-2-44-15,0-2-50 0,0-1-202 16</inkml:trace>
  <inkml:trace contextRef="#ctx0" brushRef="#br0" timeOffset="191185.5505">11084 14188 390 0,'0'0'142'0,"0"0"-142"15,0 0-41-15,0 0 41 16,0 0 8-16,0 0 2 16,-2 10-7-16,2-10 25 15,0 0 12-15,0 0 11 16,0 0 13-16,0 0-32 16,0 0 19-16,0 2-33 15,0-2 20-15,0 1-17 16,0-1-6-16,0 0-5 15,0 0-7-15,0 0 4 16,0 0-1-16,0 0-6 16,0 0 0-16,0 0 0 15,0 0 3-15,0 0-3 0,0 0 0 16,0 0 1 0,0 1-4-16,0-1 6 0,0 2-4 15,8-1 2-15,1-1 1 16,2 0 1-16,0 0-1 15,3 2 11-15,-1 0-4 16,3-2-9-16,1 3 0 16,-2-1 0-16,3-1 3 15,-3 0-5-15,3-1 2 16,-3 0 0-16,1 0 0 16,-4 0 7-16,-2 0-4 15,-2 0-2-15,-2 0 4 16,2 0 29-16,-5 0 0 15,2 0-16-15,-3 0 11 0,-1 0-24 16,1 0-3 0,-2 0 6-16,7-2-4 0,-1 0 2 15,3-1-6-15,-1-2 0 16,-2 2 0-16,0 0 0 16,0 0 0-16,-2 3-1 15,-1-2 2-15,-2 2-8 16,-1 0 7-16,0 0-24 15,0 0 17-15,0 0-50 16,0 0-1-16,0 0-15 16,0 0-42-16,0 0-37 15,0 0-53-15</inkml:trace>
  <inkml:trace contextRef="#ctx0" brushRef="#br0" timeOffset="195528.9889">13292 14296 496 0,'0'0'182'0,"0"0"-154"16,0 0-17-16,0 0-9 16,0 0 27-16,0 0 16 15,0 0-25-15,0 1-15 16,0 1 3-16,0-2 8 16,0 0-3-16,0 0-4 15,0 0-4-15,0 0 36 16,0 1-23-16,0-1-11 15,0 1 7-15,3-1-14 16,13 0 1-16,3 0 3 16,3 0 1-16,3 1 10 0,-1 1-15 15,-2 1-5 1,-2 0 5-16,0 0 1 16,-2 0-1-16,-1 1-4 0,0-3 4 15,-2 2 0-15,2-2 3 16,-2-1-3-16,-1 0 4 15,0 0-3-15,-2 0 9 16,-5 0-10-16,-2 0 10 16,-2 0-10-16,-2 0 2 15,-1 0-2-15,0 0 20 16,0 0-20-16,0 0 6 16,0 0-6-16,0 0 2 15,0 0-5-15,0 0 3 16,0 0-31-16,0 0-16 15,5 0-45-15,4 0-6 0,0-4-131 16</inkml:trace>
  <inkml:trace contextRef="#ctx0" brushRef="#br0" timeOffset="197462.595">14888 14275 342 0,'0'0'172'0,"0"0"-152"16,0 0 14-16,0 0 18 15,0 0 7-15,0 0-14 0,-33 0-16 16,30 0 21-16,3 0-31 15,0 0 9-15,0 0 20 16,0 0-35-16,0 0 14 16,0 0-14-16,0 0-7 15,0 0 15-15,0 0-15 16,0 0 2-16,0 0-5 16,0 0 4-16,0 0-5 15,0 0-2-15,0 2-6 16,3 0 3-16,9-1 3 15,6 1 0-15,4-1-2 16,4 0 10-16,4 1-5 16,2-1-3-16,4-1 0 0,0 3 8 15,1-1-8-15,0 2-4 16,5 0 4-16,-5 0 0 16,-4 0 0-16,-2 1-3 15,-5-2 3-15,-7 2 2 16,2-4-2-16,-2-1-2 15,0 0 0-15,0 0 4 16,-3 0 0-16,-1 0-2 16,-4 0 1-16,0 0 7 15,-5-1-8-15,-1 1-3 16,-2-1 3-16,-3 1 3 16,0 0 0-16,2-2-3 15,-2 2 1-15,0 0 3 16,0 0 0-16,0-2-4 0,0 2 3 15,0 0 0-15,0 0 18 16,0 0-21-16,0 0 0 16,0 0 1-16,0 0-1 15,0 0-9-15,0 0-34 16,0-3-82-16,0-6-109 16</inkml:trace>
  <inkml:trace contextRef="#ctx0" brushRef="#br0" timeOffset="214957.559">3170 450 379 0,'0'0'77'15,"0"0"-77"-15,0 0-30 16,0 0-91-16</inkml:trace>
  <inkml:trace contextRef="#ctx0" brushRef="#br0" timeOffset="215474.43">3054 280 237 0,'0'0'0'0,"0"0"-50"16,0 0 4-16</inkml:trace>
  <inkml:trace contextRef="#ctx0" brushRef="#br0" timeOffset="262233.5602">2057 7406 430 0,'0'0'51'0,"0"0"-31"15,0 0-10-15,0 0 8 16,0 0-3-16,0 0 17 15,0 0 6-15,-18-23-24 16,18 21 3-16,0 1-17 16,-3-2 0-16,3 3 11 15,0-2-11-15,0 2 0 16,0 0-8-16,0 0 17 16,0 0-10-16,0 0 2 0,0 0-1 15,0 0 36-15,0 0-35 16,0 0 17-16,0 0 9 15,-4 0-20-15,4 0 7 16,0 0-14-16,0 0 7 16,0 0-3-16,0 0 5 15,0 0 0-15,0 0 26 16,0 0-34-16,0 0 17 16,0 0-16-16,0 0-2 15,0 0 12-15,0 0-10 16,0 0-2-16,0 0 1 15,0 0 0-15,0 0 1 16,0 0-2-16,13 2 14 0,0 4-11 16,4-3-3-16,3 1 0 15,2 0 2-15,9-1 2 16,-1 0 20-16,3 0-15 16,4-3-6-16,-3 4 16 15,1-3-17-15,-4 1 5 16,5 1-7-16,4-2 0 15,6 2 7-15,9 4-7 16,5-2 0-16,6 1-5 16,4 0 5-16,-1-1 0 15,5-1-12-15,3 0 23 16,3-1-21-16,2 1 10 16,0-4 0-16,1 3-11 0,2-1 9 15,2-2-15-15,-2 0 8 16,-3 0-16-16,3 0 21 15,3 0-10-15,4 1 14 16,4 1-8-16,7-1 8 16,-3-1-4-16,0 0 3 15,-2 0 1-15,0 0-2 16,-2 0 2-16,-1 0 0 16,-2-1-6-16,1-7 14 15,0 3-8-15,-3-1 0 16,-3 1 7-16,-3 2-5 15,-6 0-2-15,-3 1-2 16,-1 2-5-16,1-1 7 0,0 1-6 16,7-1 0-16,5-1 12 15,6 0 5 1,9 0-11-16,2 1 4 0,2 0-3 16,5-1-1-16,-2 1 0 15,-2 1 23-15,2 0-18 16,-1 0 12-16,-6 0-17 15,1 0 9-15,2 8 2 16,-1 2-11-16,0 0 0 16,0-1-1-16,1-4 8 15,3 0-1-15,-2-2-6 16,-4 1 0-16,-5-1-8 16,-12-3 7-16,-9 2 1 0,-8-1-2 15,-5 2 6-15,-6 0-4 16,-1 2 0-16,-1-1 1 15,-2-3-3-15,-7 2 2 16,0-2 0-16,-13 1 11 16,-7-1-11-16,-10 0 0 15,-9 1 0-15,-6-1 5 16,-2 0-14-16,0 1 9 16,0-2-1-16,0 2-2 15,0-2-7-15,0 0 5 16,0 0-6-16,0 0 11 15,0 1-3-15,0-1 3 16,1 3-5-16,1 1-1 0,-1 4 7 16,4 5-9-16,-2 2 8 15,-2 4 0-15,1 1 5 16,-2 1-5-16,0 2 0 16,0 2-2-16,0 3 0 15,-2 5 2-15,-5 7 0 16,-1 4 0-16,0 1 9 15,0-1-9-15,-1 4 0 16,4 5-3-16,-5 5 7 16,3 2-8-16,-1-3 4 15,1-3 0-15,1-9-4 16,0-1 4-16,-3-4 0 16,0-3-3-16,-4 1 15 15,0-7-13-15,0-3 1 16,1-5 0-16,0-1-4 0,2-5 4 15,2-2 0-15,4-1-2 16,-2-1 0-16,3 0 0 16,-4-1 2-16,1 3 0 15,-5-5 8-15,2 1-8 16,-3-5-11-16,2-1 10 16,-3-2 1-16,0-3 2 15,-4 0 2-15,-2 0 0 16,-3-6 20-16,-2-3-12 15,-4-3-12-15,-3 2 15 16,-7 0-12-16,-5 1-4 0,-8 0 1 16,-4 1 0-1,-6-1-13-15,-5 1 7 0,1 0 6 16,-5 2-1-16,6-2 4 16,3 2 1-16,1-3-4 15,6-1 4-15,-3 1-8 16,-2-2 4-16,-13 1 0 15,-7 0-1-15,-9-2 5 16,-12-1 1-16,-6 0-5 16,-1 1 0-16,1-2-6 15,3 1 29-15,0 1-23 16,3-1 3-16,3 3-1 16,-1-3-2-16,1 2 0 0,-3 2 5 15,-9 1 14 1,-3-3-19-16,-6 5 0 0,1-3 13 15,2 1-12-15,-1 1 7 16,11 1-4-16,-1-1-3 16,9 2 19-16,0-1-20 15,5 3-3-15,-3 3-2 16,-3-2 10-16,0 2-3 16,1-2-1-16,0 0-1 15,4-1 18-15,3 2-18 16,9-2 0-16,5 0 4 15,-2 0 5-15,8-1 17 16,1 3-26-16,8-1 0 0,0 2 10 16,1 0-10-16,-2 0 0 15,-5 3 4-15,1 4 1 16,-1-2-4-16,4-1-1 16,1-3 0-16,-1 1 5 15,5 0-5-15,4-2 0 16,1 0 3-16,2 0 1 15,0 0 10-15,1 0-14 16,0 0 0-16,-2 0-2 16,0 0 2-16,-2 0 0 15,-1 0-9-15,0 0 21 16,0 0-18-16,5 0 6 16,4 0 0-16,4 2 1 15,2 1-1-15,7-3 0 0,5 0-2 16,8 0 5-16,4 0 14 15,0 0-17-15,1 0 0 16,-2 0 20-16,1 0-20 16,-2 0-4-16,3 0-1 15,3 0 10-15,0 0 2 16,6 0-7-16,3 0 0 16,2 0-8-16,-1 0 8 15,-1 0-7-15,0 0 4 16,-1 0 6-16,-2 1-15 15,-2 4 12-15,1-1 0 16,-2-2-3-16,5 0 3 16,2-2 0-16,1 0 12 0,-2 0-10 15,1 0 3-15,-1 0-5 16,0 0 0-16,-3-10 17 16,0-1-17-16,-3-7-5 15,-1-3 5-15,-5-4 7 16,4-5-3-16,-5-8-4 15,-5-7 0-15,2 0-7 16,-5 1 7-16,4-2 0 16,3 5 3-16,3 0 8 15,4 2-21-15,5 2 10 16,1 4 0-16,4 2-8 16,0 0 8-16,0 1-1 0,0-2-2 15,0 2 6 1,6-3-3-16,0-1 0 0,-2 2 0 15,-1 2-1-15,-1 8 1 16,-2 5 0-16,0 3-1 16,0 1 6-16,4 3-8 15,-4 0 3-15,0 0 0 16,0 0 0-16,0 0 0 16,0 0 0-16,0 0-1 15,0 2 5-15,0-1-5 16,0 1 1-16,0 5 0 15,0 2-2-15,0-1 2 0,0 2 0 16,0 0-9-16,0 0 14 16,0 0-10-16,0 0 1 15,0 0-4-15,0 0-4 16,0 0 13-16,0 0-1 16,0 0 0-16,0 0 7 15,0 0-7-15,3 0 0 16,-3 0-11-16,6 0-2 15,2 0-1-15,6 6 6 16,3 5-1-16,5 2 18 16,4-2-8-16,2 0-1 15,0-1 0-15,2 0-2 16,1-3 2-16,4 2 0 16,7-5-4-16,7-1 8 15,4-2-4-15,2-1 0 0,-5 2 1 16,-3 1-5-16,-11 5 4 15,-4-1-30-15,-7 0 18 16,-7 0-30-16,-3-2 16 16,-7-2 12-16,-3 1-30 15,-3-4 44-15,2 3-49 16,-1-3-16-16,-3 0 59 16,3 0-51-16,3 0-54 15,0-3-15-15</inkml:trace>
  <inkml:trace contextRef="#ctx0" brushRef="#br0" timeOffset="264441.5959">916 6462 580 0,'0'0'112'15,"0"0"-49"-15,0 0-2 16,0 0 22-16,0 0-21 0,0 0 43 16,-71-73-84-1,57 66-1-15,2 2 34 0,2 2-31 16,4 3-21-16,-3 0-4 16,-3 0-11-16,-2 18 13 15,-5 4 0-15,-2 6 1 16,8-1-8-16,5-4 7 15,7-4-30-15,1-2 14 16,4-3-21-16,17-2 21 16,6-1 11-16,9-1 3 15,1 0-17-15,-1 0-3 16,-9 2 0-16,-7 2 22 16,-10 3-27-16,-10 5 21 0,0 2 6 15,-2 5 0 1,-19-2 7-16,-7-1-7 0,-2-4 0 15,3-5 26-15,5-7-12 16,7-4 2-16,9-5-16 16,6-1-28-16,0-7-73 15,3-22-310-15</inkml:trace>
  <inkml:trace contextRef="#ctx0" brushRef="#br0" timeOffset="265489.3213">1013 6679 786 0,'0'0'91'16,"0"0"-80"-16,0 0 31 16,0 0-16-16,0 0-21 15,0 0-5-15,-73 34 0 16,73-19-7-16,14 0 7 15,9 1 0-15,5-5-7 16,4-4 3-16,1-7-23 16,-5 0 8-16,-5 0-18 15,-6-3 15-15,-9-5 20 16,-8-1-9-16,0-1-2 16,-3 0 11-16,-18-2 2 15,-2 3-9-15,1 3 25 0,-1 4-7 16,9 2 4-16,1 0-7 15,2 0 9-15,5 8-15 16,6 4-9-16,0-2-7 16,0 1 6-16,12 0 10 15,10-2 9-15,5-7-1 16,1-2-7-16,2 0-1 16,-4-7 3-16,-2-5-12 15,-8-2 9-15,-4-1 0 16,-7-3 11-16,-4 0-11 15,-1 1 7-15,0-1-1 16,0 1-5-16,0 3 42 16,0 0-43-16,0 2 0 0,10 1-11 15,4 1 9-15,7 3-6 16,1 3-5-16,1 1 5 16,-1 3-18-16,-1 0 18 15,-9 1-3-15,-5 11-4 16,-3 5 13-16,-4 2 2 15,0 3 0-15,-4-3 1 16,-3 1 49-16,2-4-48 16,4-3 10-16,1-2-12 15,0-3 6-15,7-1 0 16,10-2-6-16,11 0 0 16,3-5 11-16,2 0-11 15,0 0 0-15,-2 0-10 16,-4-5 5-16,-3-4 2 0,-9-2-6 15,-2 0 9-15,-7 0-18 16,-6 2 19-16,0 4-1 16,0 2 0-16,-12 2 18 15,0 1-3-15,-1 0-15 16,-2 6 0-16,7 8-7 16,2 1 7-16,1 5-10 15,5-5 5-15,0-1 10 16,10-1-10-16,5-9 5 15,6-1 0-15,4-3-1 16,2-8 21-16,3-12-20 16,1-5 21-16,0-5-5 0,-2-3 9 15,-4-1-22-15,-4-6-3 16,-2-2 41-16,-5-2-41 16,-8-2 0-16,1-2 0 15,-7 7 8-15,0 6 10 16,0 14-17-16,0 7 1 15,-3 12 44-15,-4 2-46 16,4 0-3-16,-8 16-18 16,-3 15 17-16,-3 12-6 15,1 1 10-15,7-3 0 16,7-7-12-16,2-5 12 16,2-5-47-16,14-9 0 15,2-8-112-15,1-7-65 16</inkml:trace>
  <inkml:trace contextRef="#ctx0" brushRef="#br0" timeOffset="265625.1138">1777 6547 710 0,'0'0'30'0,"0"0"-30"15,0 0-53-15,0 0 28 16,0 0-93-16</inkml:trace>
  <inkml:trace contextRef="#ctx0" brushRef="#br0" timeOffset="266262.4184">2008 6725 721 0,'0'0'124'15,"0"0"-90"-15,0 0 35 16,0 0 23-16,0 0-65 15,0 0 0-15,4-10-27 16,7-2-13-16,2 0-1 16,-2 5-8-16,-5 5-30 15,-6 2 49-15,0 0-31 16,0 0-32-16,-14 17 47 16,-8 5 19-16,1 3 13 15,3-1-8-15,8-4 0 16,7-5 2-16,3-3-7 0,0-5 0 15,6-6-2-15,13-1 5 16,8 0 15-16,0-10-18 16,1-5 0-16,-5 1-8 15,-6 2 8-15,-6 1 0 16,-7 5 5-16,-4 6-3 16,0 0 11-16,0 0-13 15,-7 0-14-15,-7 10 4 16,-2 7 10-16,4 2-5 15,3 2 1-15,6-3 1 16,0-1 3-16,3-3 0 16,0-4 3-16,0-4-13 0,0-3 10 15,9-3 0-15,5 0 3 16,2-2 3-16,2-13 3 16,0-2-9-16,1-5 0 15,-4-2 10-15,1-5-9 16,-5-4 13-16,1-4 23 15,-5-2-27-15,1 1 37 16,-2 4-5-16,-3 6-7 16,0 10 14-16,-2 7-29 15,-1 7 3-15,0 4 10 16,0 0-29-16,0 0-8 16,0 1-13-16,0 17-29 15,0 9 37-15,0 7-9 0,0 1-64 16,0-3-28-16,0-9-154 15</inkml:trace>
  <inkml:trace contextRef="#ctx0" brushRef="#br0" timeOffset="268091.7773">2918 6782 659 0,'0'0'77'15,"0"0"-37"-15,0 0 34 16,-81-5-33-16,55 10-1 15,2 9-7-15,1 2-28 16,8 4 16-16,2 0-21 16,4 1 7-16,9-2-8 15,0 0 1-15,0-3-3 16,13-5 2-16,2-2 1 16,3-7 5-16,6-2-5 15,-6 0 10-15,3-2-7 16,-6-9-3-16,-5-4 0 0,-7 3-2 15,-3-2 12-15,0 5-10 16,-6 1 0-16,-4 5 0 16,1 3 17-16,-2 0-17 15,6 0 0-15,0 0-6 16,5 3-26-16,0 4 32 16,0 3-8-16,0-1-14 15,13 1 22-15,5-3 0 16,4-1 3-16,2-6-9 15,2 0 6-15,-7 0-2 16,-4-2 2-16,-3-4 0 16,-7-4 2-16,-2 1-2 0,-1-2 0 15,-2-3 2-15,0 0 0 16,3 2-2-16,3-2 0 16,2 4-1-16,5 0-4 15,2 2-11-15,3 0-12 16,3 3-13-16,-3 4 21 15,-3 1 13-15,0 0-4 16,-6 0 0-16,-3 10 0 16,-3 4 8-16,-3 3 3 15,0 1 4-15,0 0 4 16,0 2 5-16,0-3 3 16,0-3-11-16,0-2 7 15,5-6-12-15,3-1 0 0,3-5 14 16,5 0-9-1,2 0 29-15,6-6-16 0,-2-7-14 16,-1-1 6 0,-3 0-10-16,-5-1 0 0,-3-2 0 15,-3-2 9-15,-6-2-8 16,-1-1-1-16,0 3 0 16,-1-1-6-16,-11 3 3 15,-3 3 2-15,3 5-13 16,1 3 16-16,3 3-7 15,3 1 5-15,1 2-15 16,2 0-17-16,-1 8-10 0,3 6 29 16,0 1 11-1,0 2 3-15,12 2-1 0,6-3 0 16,0-4-4 0,4-1-13-16,2-2 23 0,1-5-6 15,-1-1 0-15,0-3-3 16,0 0 3-16,0 0-1 15,-6 0 1-15,0 0 9 16,-8 0-9-16,-3 0 0 16,-4 0 2-16,-3 0 0 15,0 0 23-15,0 0 10 16,0 0-21-16,-8 1 3 16,0 10-17-16,-1 1 24 15,3 1-18-15,-1 1 5 16,7 3-6-16,0-4-5 0,0 1 0 15,7-1-5-15,8-3 5 16,6 1 0-16,4-4 7 16,-2-3-5-16,2-3-4 15,-8-1-19-15,3 0-26 16,-8-3 36-16,-4-6 11 16,-1 0-2-16,-5 1-1 15,-2 0 6-15,0 4-1 16,0 1-2-16,0 1 7 15,-3 2-23-15,-5 0 4 16,1 3 1-16,-1 11 6 16,5-2-2-16,3 2 3 15,0-1-1-15,0-3-8 0,0-1-2 16,3-5-3-16,6-4 18 16,5 0-4-16,4-2-3 15,-1-15-13-15,-3-1-25 16,2-1 8-16,-7 1 37 15,-3 2-16-15,-6 3 16 16,0 4 6-16,0 5-3 16,-7 2 31-16,-5 2-34 15,0 0 0-15,3 7 23 16,0 6-23-16,6 1 0 16,3 0 8-16,0-2-4 15,0-4 2-15,5-1-6 0,11-7 1 16,5 0 37-1,3-2-37-15,6-12 1 0,0-6-2 16,5 1 3-16,-2 1-3 16,0 1 0-16,-8 4 12 15,-11 5-24-15,-8 6 25 16,-6 2-13-16,0 0 40 16,0 2-34-16,-5 12-7 15,-7 8 2-15,2 2-1 16,4 0 26-16,3-2-26 15,3-5 0-15,0-5 0 16,0-6-2-16,3-6-7 16,10 0 3-16,2-5 7 15,4-10-19-15,-5-3 8 0,-1 2-30 16,-8 6 36-16,-5 5 8 16,0 5 17-16,0 0-14 15,0 1 10-15,-6 18-33 16,-9 7 31-16,1 4-15 15,4-4 23-15,4-4-6 16,5-11-14-16,1-5-1 16,0-6-1-16,7 0 38 15,20-7-19-15,10-20 1 16,11-9-21-16,-3-6-177 16,1-3-386-16</inkml:trace>
  <inkml:trace contextRef="#ctx0" brushRef="#br0" timeOffset="271031.6298">2138 7439 293 0,'0'0'146'16,"0"0"-142"-16,0 0 14 15,0 0 42-15,0 0-1 0,0 0-40 16,6-10 13 0,-6 10-32-16,0 0 0 0,0 0 0 15,0 0 4-15,0 0-7 16,0 0 3-16,0 0 0 16,0 0 25-16,0 0-19 15,0 0 6-15,0 0 19 16,0 0-22-16,0 0 21 15,0 0-30-15,0 0 8 16,0 0 24-16,0 0-25 16,0 4-2-16,0 5 10 15,0 3 12-15,0 4-7 16,0 1-1-16,0 6-9 16,0 0-7-16,-2 6 0 15,1 4 21-15,-1 0-22 0,1 3 9 16,-1-1 15-1,-1-2-24-15,2-4 3 0,-4 0 9 16,5-5-10-16,-4 2-8 16,4-3 4-16,0-1 0 15,0-1 0-15,0-2-4 16,0-1 4-16,0 1 9 16,6 0-9-16,-2-1 0 15,-2-2-4-15,-1 0 11 16,2-5-6-16,-1-3-1 15,-2-1 0-15,1 0-2 16,-1-1 2-16,0 2-7 0,0-1 7 16,0 3 3-16,0-1 1 15,0 1-4-15,0 2 2 16,0 0-6-16,0-2 4 16,0-1 0-16,0-3-2 15,0-1 7-15,0-5-10 16,0 0-8-16,0 0-50 15,0-3 5-15,0-13-56 16,2-9-425-16</inkml:trace>
  <inkml:trace contextRef="#ctx0" brushRef="#br0" timeOffset="272097.6968">2480 7481 396 0,'0'0'112'15,"0"0"-102"-15,0 0-4 16,0 0-6-16,0 0 46 0,0 0 2 15,0 0-10-15,-16 84-27 16,11-63 16-16,5 1 34 16,-3 5-41-16,-3 3 7 15,6 4 7-15,-5 2-16 16,2 3 21-16,0 1-22 16,-3 2-12-16,0-3 49 15,2 1-54-15,1-8 1 16,0-1 6-16,1-4-4 15,-1-3-3-15,1-3 0 16,1-3 0-16,-2-4 7 16,0 1-7-16,0-3-16 15,-1-1-5-15,1 0-32 0,1-6-5 16,-1-5-58-16,3 0-21 16,0-18-9-16</inkml:trace>
  <inkml:trace contextRef="#ctx0" brushRef="#br0" timeOffset="272578.6086">2779 7504 577 0,'0'0'44'16,"0"0"-24"-16,0 0-16 15,0 0 26-15,0 0 22 16,-15 83-32-16,15-52 19 0,0 8 10 16,0 3-33-16,0 5 21 15,0 6-13-15,-3-2-20 16,2-1 38-16,-2-3-38 16,1-2 5-16,-2 3 2 15,2 2 2-15,-2-1 7 16,0-2-20-16,4-7 2 15,0-6-2-15,0-5 0 16,0-12 0-16,0-6-11 16,0-8 11-16,2-3-48 15,6 0-62-15,8-26-11 16,-2-14-250-16</inkml:trace>
  <inkml:trace contextRef="#ctx0" brushRef="#br0" timeOffset="272939.1019">3106 7595 192 0,'0'0'123'0,"0"0"-5"0,0 79-82 15,-3-50 53-15,3 3-10 16,-2-3-7-16,-1 0-23 16,-1-1-3-16,4 1 7 15,0-1-53-15,0-1 11 16,0 0-9-16,0-2-2 15,0-1 7-15,4-2-10 16,-4-5 3-16,3-1-5 16,-3-3-63-16,2-8-44 15,-2-5-111-15</inkml:trace>
  <inkml:trace contextRef="#ctx0" brushRef="#br0" timeOffset="273303.5632">3404 7441 19 0,'0'0'610'0,"0"0"-551"15,0 0-53-15,0 0 4 16,0 0-6-16,0 0 20 0,4 54-4 16,1-18 11-16,1 5-25 15,2 1 30-15,-1 1-2 16,-4 3-2-16,-2 3 10 16,-1-1-8-16,0 2-28 15,0 2 27-15,0-1-20 16,-1-1-12-16,-2-2 6 15,-1-2-6-15,4-8-2 16,0-13-52-16,0-12-79 16,10-13 30-16,3-8-178 15</inkml:trace>
  <inkml:trace contextRef="#ctx0" brushRef="#br0" timeOffset="273599.0317">3940 7510 712 0,'0'0'49'15,"0"0"-49"-15,0 0-1 16,0 0 1-16,0 0 61 15,28 80-17-15,-22-41 4 16,-6 11-29-16,0 6 33 16,0 6-43-16,-11 1-6 0,1-4 13 15,1-1-9-15,3-6-14 16,3 1 4-16,3-4-90 16,0-12-104-16</inkml:trace>
  <inkml:trace contextRef="#ctx0" brushRef="#br0" timeOffset="275149.1603">8282 7553 452 0,'0'0'67'0,"0"0"21"15,0 0-23-15,0 0 10 0,0 0-54 16,0 0-5-16,-5-4 4 16,5 4-5-16,0 0 2 15,0 0-17-15,-4 0 7 16,2 7 2-16,-4 7 13 16,0 1-12-16,-4 3 30 15,2 2-23-15,-1 0 20 16,1 1-12-16,1 0-18 15,0 0 34-15,0 1-41 16,2 2 6-16,-2 1 10 0,1 1-15 16,0 2 11-1,-2 1-12-15,1-2 0 0,2 1 11 16,1-1-9-16,-1 0-2 16,2-1 0-16,2-1 2 15,-1 1-2-15,0-2 0 16,2 1 4-16,0-2-9 15,-1-1 5-15,1 1 0 16,-4-4-1-16,-1 0 8 16,1-1-7-16,4 1 0 15,-3-4 0-15,3-2-7 16,0-2 8-16,0-2-1 16,-3 2 0-16,3-1 9 0,0 0-11 15,0 1 2 1,-2 0 0-16,-1 3-9 0,0 2 14 15,-1 0-5-15,-2 1 0 16,0 0 0-16,3-4 3 16,0 2-3-16,2-4 6 15,-1-1-14-15,-1 0 10 16,-1-2-2-16,2 1 0 16,0-1 1-16,-2-3-1 15,3 3 0-15,1-4 11 16,-2-1-24-16,2 2 19 15,0-5-6-15,0 3 0 16,-1 0-2-16,1 0 2 16,-2 0 0-16,1 2 0 0,-1 1-3 15,-1-1 3 1,0 0 0-16,2-1-1 0,-1-1 5 16,2 0-7-16,-1-3 3 15,1 0-15-15,0 0 13 16,0 0-60-16,0-3-4 15,0-14-103-15,0-10-305 16</inkml:trace>
  <inkml:trace contextRef="#ctx0" brushRef="#br0" timeOffset="286684.6982">3604 3584 526 0,'0'0'70'15,"0"0"-31"-15,0 0 4 16,0 0 28-16,0 0 22 16,0 0-58-16,0 0 38 15,0 0-48-15,-10-54-13 16,8 51 60-16,2 1-49 16,-2-3-10-16,1 2 7 15,-1 0-20-15,0 1 18 16,-1-3-18-16,0 3 0 0,0 0 2 15,-5 1-2 1,-5 1-7-16,-5 0 2 0,-9 3-17 16,-4 12 19-16,-1 7-14 15,4 0 17-15,6 1-6 16,8-1 6-16,5-5 0 16,6-2-4-16,3-4 7 15,0 0-6-15,0-2-4 16,17 1 7-16,5 1 2 15,5 1-2-15,4 0 0 16,0 1-8-16,-4 6 25 16,-4 3-22-16,-8 3 5 15,-8 4-1-15,-5 1 0 16,-2 1 1-16,0-1 0 0,-14-7 7 16,1-1-7-16,-1-7 0 15,5-4-1-15,2-6 15 16,5-5-15-16,2 0 1 15,0 0-35-15,0-13 34 16,5-7-46-16,10-2-1 16,0 3 23-16,4 7-10 15,-2 3 35-15,-4 4-13 16,1 2 2-16,-3 1 10 16,0 2 2-16,2-2-2 15,4-1 1-15,8-1 0 16,0-7 47-16,2 0-34 15,6-6-12-15,-3-2 29 16,-2-4-30-16,-5 0-3 0,-6 3-3 16,-9-2 12-16,-3 3-9 15,-5 2 3-15,0 5 0 16,0 4-5-16,0 4 14 16,-11 4-16-16,2 0 7 15,-4 0-28-15,-4 13 11 16,2 4-1-16,3 2 14 15,0 2 4-15,-1-1 0 16,8-2-14-16,2 0 13 16,3 0 1-16,0-4-7 15,5 2 7-15,13-4-7 16,-1-1-6-16,9-2 12 16,-1-5 1-16,4-4 0 0,-4 0 3 15,5 0-3-15,-3-2 0 16,-2-9 9-16,-1 1-12 15,-4 0 3-15,-4 0 0 16,3 2 0-16,-7 1 13 16,-3 0-9-16,-6 6-4 15,-3 1 0-15,0 0-9 16,0 0 9-16,0 0 0 16,0 0-1-16,-9 4-1 15,-10 8-1-15,-5 5 3 16,-1 0 0-16,-1 3 11 15,5 0-10-15,3-1-1 16,8-1 0-16,5 0 13 16,5-3-21-16,0-2 9 0,0-2-1 15,17-1 7-15,4-4-6 16,4-5-1-16,0-1 0 16,1 0 13-16,-2-8-7 15,-5-6-6-15,-1-2 0 16,-4-4 12-16,-3 0-12 15,-3 2 1-15,-1 3-12 16,-7 5-2-16,0 3-6 16,0 7-46-16,-15 0-40 15,-3 3-185-15</inkml:trace>
  <inkml:trace contextRef="#ctx0" brushRef="#br0" timeOffset="287542.1931">2832 3551 577 0,'0'0'66'0,"0"0"-66"16,0 0 0-16,0 0 5 16,0 0 43-16,-5 87-38 15,5-49 26-15,0 6 2 16,0 2-8-16,0 4 37 16,0 1-64-16,3 3 48 15,1 0-44-15,-1-8 2 16,1-5 1-16,0-10-6 0,0-7 2 15,-2-9-6 1,3-7 7-16,-3-7-8 0,1-1 9 16,-3 0-8-16,3-4 24 15,4-20-14-15,1-8 9 16,5-4-19-16,1-1-14 16,5 4 10-16,3 3-8 15,3 6-2-15,0 5 6 16,5 4-7-16,-3 3 6 15,1 4 4-15,-3 7 2 16,0 1-12-16,-2 0 15 16,-2 3 0-16,-5 15-4 15,-8 7-3-15,-7 5 7 16,-1 6 0-16,-4 0 0 0,-16 0 17 16,0-4-16-16,0-4-1 15,1-4 4-15,4-7 7 16,0-5-12-16,4-2 1 15,2-6-37-15,1-4-12 16,2 0-96-16,6-17-348 16</inkml:trace>
  <inkml:trace contextRef="#ctx0" brushRef="#br0" timeOffset="288904.7707">4078 3903 541 0,'0'0'80'0,"0"0"-5"16,0 0-16-16,0 0-9 0,0 0 33 15,0 0-83 1,-22 3 4-16,14 12-13 0,-1 3 23 16,-1 2-14-16,4 0 4 15,3-3 13-15,3-3-19 16,0-3 2-16,11-4 0 15,6-4 3-15,6-3 7 16,1 0-7-16,3-15-3 16,-4-5 11-16,-1-1-5 15,-8-1-6-15,-4 0 0 16,-7 3 4-16,-3 2 5 16,0 0-7-16,-3 2 0 15,-11-2 6-15,2 5-13 16,0 2 14-16,4 6-9 15,5 1 0-15,2 2 4 16,-1 1-9-16,2 0 2 0,0 0-7 16,0 8-3-16,0 6 13 15,0 3-8-15,5-2 6 16,10 1 2-16,4 0-5 16,2-4-3-16,6-3 8 15,-3-6-11-15,8-3 11 16,-2 0-5-16,-1-2-7 15,5-10 13-15,-7-1-5 16,-3 0 4-16,-2 0-5 16,-4 3 2-16,-3-1 3 15,-4 5 0-15,-3-2-5 0,-5 4 14 16,-1 2-9 0,-2 2 0-16,0 0 4 0,0 0-7 15,0 0 3-15,-16 9-10 16,-6 8-8-16,-1 5 11 15,2 0 2-15,4 1 5 16,4-2 0-16,10-3-9 16,3 2 9-16,0-8-7 15,5-2 7-15,12-3-3 16,7-7 7-16,7 0-8 16,5-1 11-16,2-13-5 15,-4-3-2-15,-6 0 0 16,-5-2 11-16,-11-1 8 15,1-2 9-15,-4-1-28 16,-3-2 9-16,0 2 17 0,-3 4-23 16,1 4 4-1,-2 8 3-15,-2 4-5 0,0 3-5 16,0 0-3-16,0 17-4 16,0 10-12-16,0 8 23 15,0 4-4-15,0-2 0 16,0-2-1-16,0-5-3 15,0-6-49-15,10-6-93 16,4-13-13-16</inkml:trace>
  <inkml:trace contextRef="#ctx0" brushRef="#br0" timeOffset="289246.4332">5204 3713 593 0,'0'0'125'0,"0"0"-59"15,0 0 5-15,0 0-45 16,0 0 31-16,0 0-37 15,-34 42-9-15,13-12 28 0,-1 1-34 16,7 1 30-16,3 0-5 16,9 0-29-16,3-1-1 15,0-2 0-15,3-2 0 16,15-5 5-16,7-4-5 16,5-5-33-16,12-3-33 15,1-10-121-15,-1 0-110 16</inkml:trace>
  <inkml:trace contextRef="#ctx0" brushRef="#br0" timeOffset="290113.4241">5395 3821 614 0,'0'0'51'0,"0"0"28"16,0 0-27-16,0 0 11 15,0 0-3-15,0 0-28 0,-10-16 6 16,10 13-38-16,0 1 4 16,10-1 16-16,7 0-20 15,2 2 0-15,2 1 26 16,-1 0-21-16,2 0 22 16,-4 3-27-16,-1 6 0 15,-4 3 2-15,0 1 0 16,-4 3-2-16,-5 4 6 15,-4 0-6-15,0 6 8 16,-9 1-8-16,-10 4 0 16,-3-3 25-16,-2-1-22 15,6-7-3-15,2-3 0 0,5-9 4 16,8-4-9 0,3-4-85-16,0 0-38 0,12-15 17 15,15-13-456-15</inkml:trace>
  <inkml:trace contextRef="#ctx0" brushRef="#br0" timeOffset="290445.4756">5798 3807 710 0,'0'0'134'15,"0"0"-54"-15,0 0-23 16,0 0 17-16,0 0-34 0,0 0 2 15,-51-30-33 1,47 30-7-16,2 0 15 0,-7 0-17 16,-1 11-2-16,-5 6-3 15,0 3 10-15,-1 4-4 16,4 2-1-16,3 1 0 16,0-1-2-16,5-1 2 15,4-6 0-15,0 0-8 16,0-6 16-16,11 0-15 15,4-2 7-15,6-7 0 16,6-4 2-16,6 0-2 16,1-2-35-16,2-14-26 15,0-3-97-15,-8-5-74 16</inkml:trace>
  <inkml:trace contextRef="#ctx0" brushRef="#br0" timeOffset="290826.616">5967 3664 596 0,'0'0'121'0,"0"0"-100"15,0 0 29-15,0 0 58 0,0 0-88 16,0 0-19-16,10-2 14 16,0 14 16-16,1 5 18 15,4 2-22-15,-4 1-12 16,2 0 26-16,0 4-15 16,-1 0-17-16,-3 3 21 15,0 1-21-15,-3 5 12 16,-3-1-21-16,-3 0 3 15,0 2 12-15,0-1-15 16,-2 0 0-16,-11-4 11 16,-3-2-11-16,-4-1-2 15,1-4-73-15,-4-3-100 0,-2-12-119 16</inkml:trace>
  <inkml:trace contextRef="#ctx0" brushRef="#br0" timeOffset="303153.7187">4551 7570 248 0,'0'0'23'16,"0"0"-13"-16,0 0-15 15,0 0 5-15,0 0 0 16,0 0 16-16,0 0-8 16,0 0 13-16,9-24 56 15,-9 21-29-15,0-1 13 16,0 1-23-16,0-2 0 16,0 1 1-16,0 1-30 15,0 0 4-15,0 1-8 16,0-1-5-16,0 1 15 0,0 0-15 15,0 2 0 1,0 0-2-16,0 0 10 0,0 0-5 16,0 0 11-16,0 0 2 15,0 0 15-15,0 0-16 16,0 0-11-16,0 0 31 16,0-1-25-16,0 1 8 15,0 0-18-15,0 0 14 16,0-1 9-16,0 1-17 15,0 0-6-15,0 0 34 16,0 0-16-16,0 0-7 16,0 0-11-16,0 0 0 0,0 0 8 15,-2 0-8 1,1 0-20-16,-3 10 20 0,1 2 6 16,-2 1-6-16,1 4-7 15,1 0 7-15,-2 3 8 16,2 2-6-16,0 3-2 15,-1 3 32-15,1 2-29 16,-3 3 11-16,0 1-2 16,3 2-7-16,-2-4 2 15,3-1 2-15,0-1-9 16,-1-5 2-16,2-1 13 16,1-6-21-16,0-3 6 15,0-1 0-15,0-1 10 0,0 3-10 16,0-1 0-1,0 1-8-15,0 1 21 0,0 0-13 16,0-3 0-16,0 0 1 16,0-6-15-16,0-3 15 15,0-3-1-15,0-2 9 16,0 0-2-16,1 0-14 16,2 0-24-16,-3 0-40 15,1 0 58-15,2 2-40 16,0 1-16-16,2 2 43 15,1 1-48-15,0-2-24 16,1-4-70-16</inkml:trace>
  <inkml:trace contextRef="#ctx0" brushRef="#br0" timeOffset="304008.5545">4885 7533 318 0,'0'0'145'15,"0"0"-130"-15,0 0 5 0,0 0 50 16,0 0-43-16,0 0 28 16,0-33-48-16,0 28-4 15,0 2 54-15,0 1-29 16,0 2-1-16,0 0-7 15,0 0-15-15,0 0 19 16,0 0-24-16,0 0 0 16,0 0 9-16,0 0-9 15,0 0 0-15,0 5-1 16,0-1 5-16,0 1 3 16,0 3-7-16,-3 2 0 15,2 4 41-15,-4 0-38 0,-2 3 14 16,4 3 15-1,0 1-29-15,-3 3 34 0,3 1-37 16,0 3 9-16,0-2 14 16,0 1-9-16,1 0-6 15,-2 1 9-15,2 3-14 16,-1-2 20-16,-1 4-12 16,-3 0-7-16,1 1 12 15,-2 2-15-15,2 1-1 16,-1 0 0-16,2-2 1 15,3-4 7-15,1-3-8 16,0-7 0-16,-1 0-2 0,1-5 2 16,1-3 0-1,0-1-3-15,0-6 8 0,0 0 0 16,0-5-5-16,0 0 0 16,0-1-2-16,0 0-5 15,0 0-28-15,0 0-35 16,0 0-82-16,-11-4-101 15</inkml:trace>
  <inkml:trace contextRef="#ctx0" brushRef="#br0" timeOffset="305217.8866">545 10240 351 0,'0'0'246'16,"0"0"-141"-16,0 0-52 15,0 0-2-15,0 0 31 16,0 0-25-16,0 0-10 16,0 0-14-16,0 0-31 15,7 0 0-15,5 0-2 16,9 0 0-16,9 0 2 16,4 0 6-16,8 0 11 0,-5-4 5 15,-1 0-20 1,-2-1 21-16,-4 2-24 0,-5 1-1 15,-8 1 0-15,-1-2 10 16,-10 1-9-16,-4 1-1 16,1 1 0-16,-3-3-4 15,0-3 4-15,0-1-7 16,0-4-8-16,-13-1-23 16,-4-2 38-16,-4 3-19 15,-1 3 8-15,4 0 0 16,0 5 11-16,6-2 0 15,4 3 0-15,4 0 11 16,4 1-1-16,0-1-8 16,0 0 7-16,0-1-18 15,15-2 2-15,6 1 7 0,3 1-6 16,4 3 6-16,-4 0-1 16,0 4 1-16,-2 11 0 15,-5 2-9-15,-6 3 9 16,-5 0 0-16,-6 4-4 15,0-1 9-15,0 2 7 16,-10-4 8-16,-5-1-16 16,3-2 10-16,2-9-14 15,5-3-1-15,5-3-12 16,0-3-62-16,0 0-71 16,12-20-46-16</inkml:trace>
  <inkml:trace contextRef="#ctx0" brushRef="#br0" timeOffset="306871.3155">1399 9960 621 0,'0'0'116'0,"0"0"-68"15,0 0 0-15,0 0-24 16,-104-18-7-16,70 24 49 0,-2 8-61 16,6 2 17-16,8 3 12 15,1-2-32-15,10-3 19 16,4 1-21-16,5 2 0 16,2-3-2-16,0 1 2 15,14 2 0-15,7 0-2 16,4 0 12-16,3 0-6 15,2 0-4-15,-5 2 5 16,-5 0-10-16,-2 2 6 16,-12 0-1-16,-5 2 0 15,-1-1 8-15,0 0 2 16,-12-1-10-16,-4-3 1 16,5-6 9-16,0-6-10 15,6-4 0-15,4-2 16 16,1 0-13-16,0-2 30 0,0-12-33 15,7-2 2-15,11-2-20 16,4 2 23-16,1-1-9 16,4 1 4-16,-2 3 0 15,-1-1 8-15,-2 4-8 16,2 1 0-16,0 1-3 16,1-1 8-16,1-2-2 15,-3 0-3-15,-1-2 4 16,-3 4 4-16,-8-1-8 15,3 3 3-15,-8 2 2 16,-1 4 4-16,-4-1-5 16,-1 2 0-16,0 0 0 0,0 0-8 15,0 0 1-15,-12 11-1 16,-3 5-11-16,2-2 15 16,1 3 0-16,0-2-1 15,6 2 6-15,4-5-10 16,2-3 5-16,0-1-5 15,2-5-11-15,12 0 16 16,9-3 0-16,7 0 8 16,3 0-6-16,3-9-2 15,-2-2 0-15,-5 3 12 16,-4 1-23-16,-9 1 11 16,-2 5 0-16,-10 0 1 15,-1 1 7-15,-3 0-8 0,0 0 0 16,0 0 0-16,-6 0-11 15,-9 6 11-15,0 8 0 16,0 0-3-16,-1-1 3 16,4 1 0-16,4 2-1 15,1-3 5-15,5-3-15 16,2-1 11-16,0-2-4 16,0-1 1-16,5-2 4 15,5-4-1-15,1 0 0 16,7 0 2-16,-3-2 12 15,1-10-14-15,1-3 0 16,-8 1 8-16,-2-1-3 16,-4 1 0-16,-3-1-5 15,0 2 6-15,0 4-10 0,-3 2 4 16,-4 5-4-16,3 0 0 16,0 2-3-16,1 0 3 15,0 0-6-15,0 0 8 16,-1 6-19-16,2 2 18 15,2 1-5-15,0-1 7 16,0-4-12-16,2 1 11 16,10-4-7-16,2-1 9 15,3 0 0-15,2 0 6 16,2-3-6-16,-4-7 6 16,2-1 2-16,-7 0-7 15,1 0-1-15,-2 0 2 16,-5 0-1-16,4 2-1 0,-1-2 0 15,-1-1 0-15,3 0 3 16,1 2-4-16,-2 0 1 16,7 1 0-16,-5 2-20 15,-2 2 2-15,-5 2 16 16,-2 1-5-16,-3 2 10 16,0 0-5-16,0 0 2 15,0 0 0-15,-13 12-13 16,-4 5 13-16,-2 2 0 15,8 1-6-15,2-2 6 0,5 0-1 16,4-3 0 0,0-1 2-16,0-2-11 0,9-5 10 15,3-1 0-15,6-3-6 16,1-3 19-16,2 0-12 16,3-6-1-16,-2-9 0 15,2-4 8-15,-3-3 3 16,4-1-11-16,-8-2 0 15,1 0 9-15,-8 2-9 16,-1 3 0-16,-6 6 2 16,-3 6 47-16,0 3-47 15,0 5 18-15,0 0-15 16,0 3-5-16,0 17-6 16,0 8 3-16,-6 7 3 15,0-2-4-15,0-2 4 0,2-4 0 16,-1-3 4-16,1-4-3 15,-1-6-2-15,5-6-4 16,-4-3-8-16,4-5-4 16,0 0-28-16,0-3 45 15,7-11 9-15,7-3-3 16,2-1-12-16,-1 3 5 16,6 1-19-16,1 2-11 15,-2-1-190-15,13 2-155 16</inkml:trace>
  <inkml:trace contextRef="#ctx0" brushRef="#br0" timeOffset="307512.1748">2881 10098 778 0,'0'0'78'16,"0"0"-26"-16,0 0-33 16,-90 15 5-16,69 1 34 15,9 1-24-15,5-3-9 16,5 0-25-16,2-5 0 16,0 1-6-16,2-5 12 15,14-2-6-15,2-3 2 0,3 0 11 16,1-5-11-16,-2-8-2 15,-4-2-51-15,-9 1 44 16,-7 0-35-16,0 4 18 16,-10 2 17-16,-8 1-7 15,-7 7 7-15,7 0 7 16,2 0 0-16,2 0 13 16,8 0-13-16,6 3 0 15,0 1-1-15,0-1-4 16,9-1 5-16,9 0 0 15,9-2 1-15,11 0 21 16,6-9-15-16,-3-10-7 16,3-5 4-16,-8 1 5 15,-8-5-8-15,-4 5-1 0,-9-2 0 16,-9-2 51-16,-2 4-24 16,-4-3-1-16,0 0 17 15,-4 1-38-15,-2 6 27 16,0 6-9-16,3 9-17 15,0 2 59-15,3 2-65 16,-3 2-7-16,3 21 3 16,-2 11 4-16,2 8-5 15,0 5 5-15,0-2 0 16,0-3-2-16,6-8 2 16,2-6 0-16,1-6-2 15,3-10-64-15,-3-7-10 0,-2-5-71 16,-2-6-68-16,-5-19-278 15</inkml:trace>
  <inkml:trace contextRef="#ctx0" brushRef="#br0" timeOffset="307640.3876">2989 9965 765 0,'0'0'97'16,"0"0"-2"-16,0 0-40 15,0 0-9-15,0 0-46 16,0 0-53-16,54-15-15 15,-12 9-129-15</inkml:trace>
  <inkml:trace contextRef="#ctx0" brushRef="#br0" timeOffset="307888.7407">3538 9958 573 0,'0'0'83'0,"0"0"-37"16,0 0-29-16,0 0 14 15,0 0-31-15,0 0 0 16,42-48-13-16,-35 44-28 0,-5 3-193 15</inkml:trace>
  <inkml:trace contextRef="#ctx0" brushRef="#br0" timeOffset="309072.5327">3678 9989 432 0,'0'0'126'0,"0"0"-34"0,0 0-20 15,0 0 35-15,0 0 14 16,0 0-36-16,17-27-16 16,-17 25-30-16,0-2-13 15,0 4 42-15,-3 0-36 16,0-3-7-16,3 1 13 15,0 1-11-15,-2-2 37 16,0-3-52-16,2-1-6 16,0-3 17-16,0 0-23 15,0-1 0-15,7 1-12 16,2 3 24-16,3 2-25 16,-2 2 9-16,1 3 1 15,2 0-6-15,-1 0 9 0,4 0-17 16,-2 8 16-16,-2 9-5 15,-3 4 1-15,-8 3-7 16,-1 3 5-16,0-1-13 16,-9-3 15-16,-4-4-9 15,4-6 6-15,4-7 12 16,1-4-10-16,4-2-19 16,0 0 25-16,0 0 2 15,3-17-2-15,8-6-20 16,12-2 6-16,1 4-10 15,-4 4 22-15,-1 7-16 16,-5 4 6-16,-3 5-8 16,-2 1 20-16,4 0-25 0,-2 7 25 15,1 7 1-15,-3 1-1 16,0-3 0-16,-3-1 0 16,0 0-10-16,6-5 10 15,-5 0 0-15,4-4 6 16,2-2-5-16,5 0 10 15,4 0-11-15,4 0 0 16,-1-8 3-16,3-1-3 16,-8-2 0-16,-1 3 3 15,-8 3 7-15,-8 4-10 16,0 1 0-16,-3 0-10 16,0 0 5-16,0 0-12 0,-9 11 12 15,-2 6-2 1,4 2 14-16,1-1-14 15,6-1-1-15,0-4 8 0,0-4-1 16,0-1 1-16,15-5-12 16,0-3 12-16,12 0 4 15,4-2-1-15,2-11-3 16,-3-4-10-16,-4 2 10 16,-6 4 0-16,-10 4 3 15,-4 2 3-15,-6 0-4 16,0 2 4-16,0 1 3 15,0 1 1-15,-6 1-13 16,-6 0 3-16,-2 4-3 16,1 12-6-16,3 1 9 0,0 3-6 15,2 1 3 1,5-1 6-16,3-3-13 0,0 0 10 16,0-3 0-16,0-4-2 15,11-1 2-15,-1-6 0 16,0-3 0-16,3 0 6 15,4-5 12-15,2-12-4 16,0-5-7-16,0-4 8 16,-4-2-12-16,1-2-1 15,-2 1 0-15,0-1 12 16,-3 4-3-16,0 2-11 16,-3 12 6-16,-6 3 37 15,-1 7-30-15,-1 2-1 16,0 0-12-16,0 11-20 15,0 17 17-15,0 6 3 0,0 5 0 16,-5 3 5-16,4-6-5 16,1-2-9-16,0-5-70 15,0-9-100-15,11-11-96 16</inkml:trace>
  <inkml:trace contextRef="#ctx0" brushRef="#br0" timeOffset="309214.3509">4560 10110 875 0,'0'0'111'0,"0"0"-17"0,0 0-93 15,0 0 9-15,0 0-10 16,0 0-123-16,-37-57-255 16</inkml:trace>
  <inkml:trace contextRef="#ctx0" brushRef="#br0" timeOffset="310445.4971">4748 8263 632 0,'0'0'55'0,"0"0"21"0,0 0-46 16,0 0 29-16,0 0 52 15,0 0-73-15,-2-18 14 16,1 18-18-16,-5 0-32 16,-3 4 6-16,-2 10-8 15,-3 6 0-15,-2 5 12 16,1 3-5-16,-2 7-7 15,-2 1 16-15,2 4-8 16,-1 0 3-16,2 1-11 16,-3-2 1-16,6-5-1 15,0-8 10-15,4-4-10 16,3-10 0-16,2-7 7 16,4-2-7-16,0-3 0 15,0 0 1-15,0 0 13 16,0-12-14-16,0-9 3 0,12-9-3 15,-5-1 2-15,2-4-7 16,3 2 5-16,-3 3-12 16,3 1-6-16,0 5 17 15,0 3-12-15,1 3 7 16,-1 4-9-16,3 1 14 16,-3 4-6-16,6-1 3 15,-3 3-10-15,1 2 14 16,1 0-2-16,-1 4-1 15,-4 1-1-15,6 0 2 16,-5 0 2-16,-2 2 0 16,4 10-15-16,-5 2 15 0,0 3 0 15,-2 5 0 1,-2 1 6-16,0 5-5 0,-3 3 38 16,0-1-37-16,0 1 47 15,0-5-49-15,-2-4 8 16,2-3-2-16,-1-7 4 15,1-2-9-15,-2-7-1 16,1 0 0-16,-2-3-22 16,1 0-1-16,-1 0-73 15,2-4-9-15,-2-15-101 16</inkml:trace>
  <inkml:trace contextRef="#ctx0" brushRef="#br0" timeOffset="310833.1482">4743 8402 623 0,'0'0'89'15,"0"0"-61"-15,0 0 23 16,0 0 3-16,0 0 4 15,0 0-26-15,0-5-27 16,0 5 13-16,0 9-15 0,0 7 19 16,0 6 21-16,2 4-14 15,-1 4 16-15,2 6-5 16,-1-1-31-16,-2 0 42 16,0 1-48-16,0-7 10 15,0-4 3-15,3-3-16 16,-3-7 0-16,0-5-2 15,0-5 2-15,0-3 9 16,0-2-6-16,0 0-3 16,0 0 0-16,0 0-14 15,3 0-16-15,-3-10-53 16,2-3-110-16,-2-2-50 16</inkml:trace>
  <inkml:trace contextRef="#ctx0" brushRef="#br0" timeOffset="313083.6497">2624 10667 544 0,'0'0'106'15,"0"0"-38"-15,0 0-31 16,0 0-11-16,0 0 62 15,0 0-36-15,-5-33-5 16,2 30 1-16,0 1-11 16,-1 1 15-16,0 1-37 15,-2 0-10-15,-5 0 22 16,-8 0-27-16,-8 10 0 16,-1 7 1-16,-1 4 3 15,3 4-4-15,6-2 0 0,5-1 0 16,3-1-9-16,3-5 9 15,9-2 0-15,0-1-3 16,0-1 3-16,0-1 0 16,7 0-10-16,9-2 5 15,3 1-3-15,5-4 8 16,-2 2 0-16,-4-2-7 16,-3 2 13-16,-6-2-12 15,0 2-8-15,-4 1 12 16,-2-3-7-16,-3 2 9 15,0-1 0-15,0 0-3 16,0 1 3-16,0-3-3 16,0 0-5-16,0-3 11 15,0-2-16-15,0 2 13 0,0-2-36 16,0 0 24-16,0 3-31 16,-8 5 20-16,-1 1 3 15,3 4-6-15,-3 1 20 16,3 0-12-16,4 0 18 15,2-2-8-15,0 2 8 16,0-3 0-16,2 0-5 16,13-5 13-16,8 1-15 15,12-7 7-15,7 0-8 16,4-4-83-16,-1-18-243 16</inkml:trace>
  <inkml:trace contextRef="#ctx0" brushRef="#br0" timeOffset="314262.5744">3025 11076 726 0,'0'0'125'0,"0"0"-117"16,0 0-3-16,0 0 31 15,0 0 37-15,0 0-20 16,43-36-53-16,-13 14 0 15,-1-2-1-15,1-3 10 16,-5 0-9-16,-4 4 1 0,-8-1 4 16,-4 4 14-16,-6 7-19 15,-3 2 0-15,0 5 27 16,0 2-22-16,0 4 17 16,0 0-22-16,0 0 0 15,-3 0-2-15,-7 3 2 16,-2 8-13-16,-2 3 6 15,-2 2-2-15,2 2 9 16,-2-1 0-16,5 0 0 16,1-2-8-16,3 0 8 15,2 1-1-15,1-2-3 16,1 0 3-16,3 0 1 16,0-1 0-16,0-1 1 0,0 0-9 15,3-4 8 1,7 0 0-16,6-3-3 15,3-2 14-15,6-3-1 0,2 0-10 16,7-8 1-16,-1-9 14 16,-2-5-15-16,-4 2 0 15,-3-3 0-15,-5 1 8 16,-5-2-8-16,-2 4 0 16,-5 0 0-16,-3 5 6 15,-2 4-4-15,-2 6-2 16,0 1 0-16,0 4 5 15,0 0-14-15,0 0 5 16,0 7-25-16,0 7 26 16,0 6 1-16,0-1 0 0,0-4-5 15,0-2 7-15,0-2 1 16,3-5-1-16,6-3 0 16,3-3-2-16,7 0 2 15,5-13 0-15,0-8 6 16,-2 0 2-16,-7-2-10 15,-6 5 2-15,-4 4 0 16,-2 6 19-16,-3 6-12 16,0 2 9-16,0 0-16 15,-6 16 3-15,-9 12-12 16,-3 7 9-16,6 3 0 16,4-1-5-16,8-5 5 15,0-5-12-15,0-8-30 16,11-7-46-16,7-10-32 15,-3-2-92-15</inkml:trace>
  <inkml:trace contextRef="#ctx0" brushRef="#br0" timeOffset="314398.4969">3398 10992 724 0,'0'0'60'16,"0"0"-52"-16,0 0-8 15,0 0-95-15,0 0-106 16</inkml:trace>
  <inkml:trace contextRef="#ctx0" brushRef="#br0" timeOffset="315786.0926">4014 10984 498 0,'0'0'364'16,"0"0"-278"-16,0 0-22 15,0 0 3-15,0 0-6 16,0 0-3-16,22-59-58 16,-2 33 1-16,4-4-2 15,-1 4 8-15,-3 2-7 16,-6 5 0-16,-7 7 2 0,-5 4 0 15,-2 6-2-15,0 2 0 16,0 0-2-16,-9 1 3 16,-14 19-5-16,-8 11 4 15,-4 8 0-15,1 6-7 16,1 2 7-16,6 0-2 16,5-4 2-16,8-4 4 15,7-4-4-15,7-7-5 16,0-7 5-16,15-2-4 15,7-8 4-15,4-6 0 16,4-5-7-16,2 0 1 16,0-12 2-16,-4-8 1 0,-4-3-65 15,-9 1 67-15,-11 0-85 16,-4 2 17-16,-3 4 36 16,-17 3-60-16,-1 6 71 15,3 4 15-15,3 3 7 16,6 0-16-16,7 0 10 15,2 0 2-15,0 0-1 16,0 0 5-16,14 3 16 16,11-1-9-16,10-2 4 15,6 0 20-15,3-5-23 16,-4-6-8-16,-3-1 5 16,-9-1 3-16,-10 3-7 15,-6 2-1-15,-12 3 0 0,0 2 12 16,-10 3-12-16,-11 0 0 15,-6 0 5-15,5 6-3 16,1 7 24-16,9-3-12 16,4 2-12-16,3-2 12 15,5 0-9-15,0-3-5 16,0 1 10-16,8 0 0 16,9-5-7-16,10-3-1 15,1 0 3-15,0 0 19 16,-2-9-22-16,-4-4-2 15,-10-1 3-15,-2 3 4 16,-6 0-14-16,-4 1-1 0,0 3-1 16,-6 0-7-16,-8 5 0 15,-2 2-10-15,4 0 26 16,0 0-11-16,8 0 7 16,4 6-10-16,0 1 14 15,0 0-2-15,0-1 2 16,19-1-3-16,3-3 3 15,8-2 2-15,4 0 12 16,-1-7-14-16,0-3 0 16,0-3-12-16,-8 2 12 15,-4 2-22-15,-11 3 13 16,-4 4-3-16,-4 2 3 16,-2 0 7-16,0 0 2 0,0 0-2 15,-5 5 2 1,-4 5 0-16,-1 2 1 0,1-1 2 15,5 1 18-15,2-2-21 16,2-2 1-16,0-3-9 16,0-1 16-16,11-1-8 15,8-3 0-15,6 0 8 16,5-10-8-16,-3-4-2 16,-7 3-15-16,-6 2-15 15,-8 5 20-15,-6 4 12 16,0 0 41-16,-18 0-34 15,-3 10-3-15,-3 6 17 16,2 2-15-16,3 3 46 16,10-2-34-16,1 1-7 15,7-1-3-15,1-2-5 0,1-3 0 16,16-4-3-16,4-5 0 16,4-5-2-16,2 0 2 15,1-11 0-15,-1-7 7 16,-6-4-3-16,0-2 2 15,-9-1-6-15,0-1 5 16,-6-2 3-16,-2-2-8 16,-4-2 0-16,0 0 29 15,0 4-10-15,0 8 31 16,0 9-32-16,0 6-16 16,0 5 18-16,0 0-20 15,0 9-15-15,0 15 15 0,0 10 0 16,0 7 2-1,0-2-2-15,5 1-78 0,8-9-84 16,5-9-222-16</inkml:trace>
  <inkml:trace contextRef="#ctx0" brushRef="#br0" timeOffset="316713.9952">5337 11088 648 0,'0'0'77'0,"0"0"-77"15,0 0 5-15,0 0 32 16,0 0 40-16,0 0-14 15,75 0 2-15,-46-1-64 16,0-1 18-16,-1 0 1 0,-4-1-2 16,2-1-11-16,-4 4-7 15,0-2-44-15,-2 1-53 16,-1-1-57-16,0-2-120 16</inkml:trace>
  <inkml:trace contextRef="#ctx0" brushRef="#br0" timeOffset="317067.0785">5570 10997 670 0,'0'0'74'16,"0"0"-9"-16,0 0 41 0,0 0-67 15,0 0 23-15,0 0-36 16,-11-22-26-16,34 16-2 16,11 4-8-16,2 2 10 15,-3 0-5-15,-7 15 5 16,-5 4 0-16,-4 7-6 16,-10 0 17-16,-7 4-2 15,0 1 12-15,-10 1 4 16,-14-1 35-16,-1-1-27 15,-1-5-8-15,5-4-22 16,2-6 5-16,10-7-7 16,3-4-1-16,6-4-85 0,0 0-54 15,6-11-164-15</inkml:trace>
  <inkml:trace contextRef="#ctx0" brushRef="#br0" timeOffset="318303.1629">6054 10942 686 0,'0'0'76'16,"0"0"-76"-16,0 0-13 15,0 0 13-15,0 0 61 16,0 76-5-16,0-44-48 0,0 1 65 16,0 1-45-16,0-3-18 15,0 0 18-15,-4-8-19 16,-5-4 15-16,2-10-16 16,5-4 4-16,-1-5 17 15,-3-2 3-15,0-21-2 16,-1-13-30-16,4-11-51 15,3-4 28-15,0-3-44 16,0 7-40-16,0 3 92 16,0 10-2-16,7 4 17 15,1 7-7-15,2 5 15 16,2 5-8-16,2 5 0 16,-1 3 6-16,3 5-17 15,4 0 16-15,-4 5-5 16,2 14 0-16,-6 4-1 0,-6 2 1 15,-6 5 26-15,0 3-18 16,-5 0 51-16,-14 0-58 16,-2-1 3-16,-3-4 17 15,4-5-16-15,3-7 2 16,5-6-7-16,8-8 0 16,4-2 9-16,0 0-9 15,0 0 0-15,10-11 0 16,7-3-59-16,3 1 57 15,1 6-6-15,-6 4 8 16,0 3-19-16,0 0 17 16,0 0 2-16,1 9 3 0,1-1 2 15,-4-1-5 1,1-2 0-16,2-5 3 0,0 0 29 16,2 0-27-16,2-12 3 15,-2-4-2-15,-6 1 2 16,1 1-16-16,-8 6 0 15,-5 3 8-15,0 4-9 16,0 1 9-16,-3 0-39 16,-12 7 21-16,0 8 1 15,0 5 17-15,3-1 0 16,4 2 2-16,4-2 1 16,4-2 9-16,0-3-12 15,0-3 0-15,6-3 3 0,9-2 15 16,3-6-18-16,3 0 6 15,3 0 25-15,2-7-29 16,1-6 0-16,-4-2 14 16,-1 0-11-16,-1 0-2 15,-3-3-3-15,-2-2 4 16,-2 1 13-16,-1-2-9 16,-3-1-8-16,-2-3 12 15,4-2-3-15,-6 0 0 16,-1-3-9-16,2 2 0 15,0 2-2-15,-3 5 2 16,-2 7 0-16,1 8-1 0,-3 1 3 16,0 5-2-1,0 0 0-15,0 11-16 0,0 12-3 16,-6 11 19-16,-1 10-4 16,1 0 3-16,4 1 1 15,2-1 13-15,0-6-13 16,0-8 0-16,12-8 9 15,3-8-9-15,3-9-2 16,5-5-11-16,6-11-29 16,1-19-91-16,-5-7-301 15</inkml:trace>
  <inkml:trace contextRef="#ctx0" brushRef="#br0" timeOffset="318470.1116">6576 10928 733 0,'0'0'139'16,"0"0"-118"-16,0 0-5 16,0 0-16-16,0 0 13 15,0 0-16-15,53 2 3 16,-25 6-94-16,-3 0-36 16,-8 3-311-16</inkml:trace>
  <inkml:trace contextRef="#ctx0" brushRef="#br0" timeOffset="318865.5725">6687 11112 602 0,'0'0'90'0,"0"0"-86"0,0 0 92 15,0 0 12-15,0 0-42 16,0 0 15-16,46-8-10 16,-17-8-24-16,-1-2-47 15,3-2 10-15,-7 5 4 16,-6 2-14-16,-8 5 0 15,-7 5-1-15,-2 1 7 16,-1 2-8-16,0 0 2 16,0 0-17-16,0 14 9 15,-2 6 7-15,-4 2 1 16,1 3-6-16,4-5 14 16,1-3-7-16,0-2-1 0,1-6-13 15,12-7 7-15,9-2-25 16,3 0-14-16,6-17-28 15,-2-2-62-15,-7 0 30 16,-4 4 59-16,-9 6 32 16,-4 5 14-16,-5 4 48 15,0 0-17-15,0 0 27 16,0 1-48-16,0 12 4 16,0 3-11-16,0 1-3 15,0-3-82-15,-6-3-412 16</inkml:trace>
  <inkml:trace contextRef="#ctx0" brushRef="#br0" timeOffset="320547.547">1468 11996 771 0,'0'0'79'0,"0"0"-66"0,0 0-4 15,0 0 30-15,0 0 12 16,0 0-45-16,58-6 38 15,-25-8-25-15,0 2-13 16,-5-2 2-16,-1-1-8 16,-6 3 0-16,-6 3 5 15,-9 1 0-15,-5 5-5 16,-1 1 0-16,0 2 5 16,0 0-7-16,0 0 2 15,-10 0-13-15,-5 2-2 0,1 6-14 16,1 2 24-16,7-1 4 15,5-2 1-15,1 3-11 16,0-4 11-16,7 3-4 16,17-2-7-16,9-6 22 15,7-1-8-15,5 0-3 16,1-14 0-16,-6-6 10 16,-2-5-10-16,-10-2 0 15,-3-2 5-15,-7 2 4 16,-6-1 5-16,-1 2-11 15,-3-1 0-15,-3 2 28 16,-2 2-27-16,-2 3 4 16,2 3-3-16,-3 10 6 0,0 3-2 15,0 4-9-15,0 0-15 16,0 14 9-16,-1 14-12 16,-11 5 18-16,0 5-3 15,0 3 9-15,7 1 3 16,1 0-9-16,3-1 2 15,1-7 7-15,0-5-9 16,0-7 0-16,7-3-1 16,5-7 4-16,3 0-3 15,3-5 0-15,3-1 7 16,2-4-4-16,0-2-3 16,1 0 0-16,0 0-4 15,-3-5 12-15,-2-5-9 0,-3 0 1 16,-5 1 0-1,-5 4-7-15,-6 0 9 0,0 4-2 16,0 1 4-16,0-2-4 16,0 1-4-16,0 1 2 15,-3 0-1-15,0-3-16 16,1 3 19-16,2 0 0 16,0 0 7-16,0 0-6 15,-1-4 2-15,-2 1-3 16,3-4 2-16,-3-1-6 15,0-5 4-15,-1-1-6 16,-1-4 4-16,4-1-9 0,-1 1-11 16,1 1 7-1,-1 5 7-15,2 4-7 0,-1 6 15 16,1 2 0-16,0 0-8 16,-2 0 2-16,2 0-38 15,-3 0-31-15,3 8 51 16,0 2 5-16,-3-1 4 15,3-1 5-15,0-1-11 16,0-2-36-16,0-3-22 16,0-2-144-16</inkml:trace>
  <inkml:trace contextRef="#ctx0" brushRef="#br0" timeOffset="321056.9694">2142 12025 462 0,'0'0'237'0,"0"0"-218"16,0 0-13-16,0 0 81 15,0 0-16-15,0 0 25 16,66-56-84-16,-56 34 3 15,1 1 7-15,-7-2-15 16,-2 1 4-16,-2 4-11 16,0 2 2-16,0 7-9 0,-6 2 7 15,1 6-16-15,4 1 13 16,-1 0-22-16,2 1-47 16,0 11 41-16,0 5 31 15,0 0-21-15,0 6 21 16,3 2 0-16,8 3 34 15,3 3-21-15,0-1 22 16,-2-2-31-16,-2-2 5 16,-4-2 7-16,-1-4-16 15,-4-2 0-15,1-5 9 16,-2-4 1-16,0-4-14 16,0-5 4-16,0 0 0 0,0 0 36 15,0-10-11-15,0-7-18 16,10-3 1-16,1 2-2 15,4-1 2-15,0 5-8 16,8-1 0-16,4 2-18 16,7 4-63-16,2-2-154 15</inkml:trace>
  <inkml:trace contextRef="#ctx0" brushRef="#br0" timeOffset="322309.6506">2784 12031 194 0,'0'0'54'15,"0"0"111"-15,0 0-26 0,0 0-22 16,-38 86-45-16,31-65 21 15,2 1-29-15,3-2-24 16,2 1 20-16,0-4-50 16,2-2 1-16,10-5-11 15,3-6-1-15,5-4 1 16,2 0 14-16,6-10-4 16,2-11 13-16,6-5-4 15,-5-4-15-15,-7 0-2 16,-3 0-2-16,-5 3 6 15,-8 5-1-15,-3 10-5 16,-5 2 15-16,0 7-14 0,0 3-2 16,0 0-1-16,0 0 1 15,0 2-12-15,0 14 13 16,0 6 0-16,0 4-10 16,0 0 13-16,5-1-3 15,3-6 0-15,1-6 1 16,-1-6-12-16,3-4 10 15,3-3-11-15,2-1 8 16,2-16 4-16,1-4-5 16,-5-2-11-16,-5 1 2 15,1 3 11-15,-4 3 3 16,-3 5 0-16,0 4 4 16,-3 7 1-16,0 0 17 15,0 0-22-15,0 0 5 0,2 3-13 16,2 14-1-16,-2 11 9 15,0 2 0-15,0 2 0 16,-2-3 0-16,0 0 5 16,0-5 2-16,-4-7 0 15,0-8-7-15,2-3 2 16,2-6-2-16,0 0 0 16,0 0-1-16,0-5 1 15,8-10-33-15,6-2-11 16,8 3 33-16,-1 2 11 15,-3 4-7-15,3 5 7 16,3 2-6-16,2 1 3 16,6 0-72-16,-4 0-74 15,-4 7-314-15</inkml:trace>
  <inkml:trace contextRef="#ctx0" brushRef="#br0" timeOffset="323231.7427">3098 12864 761 0,'0'0'165'0,"0"0"-144"0,0 0-16 16,0 0 3-16,0 0 54 16,0 0-39-16,91-65-23 15,-47 32 0-15,-1-1 0 16,-8 3 0-16,-9 1 0 15,-8 6 0-15,-10 7 12 16,-8 8-4-16,0 6-2 16,0 3-6-16,0 0 2 15,0 12-2-15,-7 14-17 16,-2 10 11-16,1 1 0 16,6-1 6-16,2-5 0 0,0-6 10 15,10-9-17-15,6-8 7 16,9-8-4-16,3 0 4 15,8-21 11-15,1-11-11 16,-1-5-4-16,-9 0-28 16,-8-1 22-16,-6 7-4 15,-10 5 14-15,-3 10 9 16,0 5-4-16,0 5 8 16,0 4-2-16,-2 2-11 15,-4 0 0-15,-2 16-25 16,-1 10 13-16,-1 8 10 15,-1 6 4-15,2 2-2 16,2 2 0-16,-2 0 0 16,6-2-8-16,0-1 8 15,3-4 0-15,0-2 9 0,0-5 0 16,0-8-18-16,11-8 8 16,0-8 1-16,0-6-9 15,1-3-19-15,3-18-8 16,-5-7-42-16,-1-1-13 15,-8 2 59-15,-1 4 18 16,0 7 14-16,-8 3 51 16,-1 6-4-16,0 4 4 15,4 0-16-15,5 1-26 16,0 2-2-16,0 0-7 16,12 0-72-16,11 5 45 0,9 0-230 15</inkml:trace>
  <inkml:trace contextRef="#ctx0" brushRef="#br0" timeOffset="323652.0636">4137 12511 765 0,'0'0'91'0,"0"0"-14"16,0 0-19-16,0 0-47 15,0 0 7-15,0 0-11 16,-86 98-4-16,74-50 64 16,5 2-64-16,7-4 1 0,0-3 11 15,14-6-9-15,11-6-5 16,7-7-1-16,7-9-59 15,5-8-25-15,-3-7-168 16</inkml:trace>
  <inkml:trace contextRef="#ctx0" brushRef="#br0" timeOffset="325536.0243">4484 12651 435 0,'0'0'84'15,"0"0"7"-15,0 0-45 16,0 0 34-16,0 0-6 16,0 0-54-16,24-67 5 15,-20 56 40-15,1 4-26 16,-4 3 7-16,-1 2 35 16,0 2-48-16,0 0 30 15,0 0-47-15,0 0 2 16,-4 0 3-16,-13 4-20 15,-8 11 9-15,-3 6-10 16,1 2 0-16,3 5-1 16,9-3 1-16,8-1 0 0,5-5-5 15,2-2 3-15,0-2-1 16,12-6-3-16,9-3 4 16,6-6-8-16,4 0 10 15,2-11 0-15,-3-5-7 16,-8-1 7-16,-7 0-3 15,-9 2 3-15,-4-2 0 16,-2 1 3-16,0 2-3 16,0 5-1-16,0 1 0 15,-2 5 1-15,2 2-1 16,0 1 1-16,0 0-24 16,0 7 22-16,0 15-49 15,0 6 51-15,0-2-3 0,11-2 1 16,0-2-5-16,3-4-55 15,5-7-36-15,2-9-1 16,0-2-142-16</inkml:trace>
  <inkml:trace contextRef="#ctx0" brushRef="#br0" timeOffset="326065.6723">4911 12501 688 0,'0'0'117'15,"0"0"-45"-15,0 0-18 0,0 0 53 16,0 0-15-16,0 0-77 16,0-6-13-16,0 6 24 15,-6 0-24-15,-9 0-2 16,-6 0-2-16,-3 3 2 15,0 4-6-15,-1-1 6 16,7-2 0-16,-1-3 9 16,11-1-4-16,5 0 3 15,1 0-8-15,2 0 1 16,0 0 8-16,0 0-9 0,0 0-1 16,0 0-5-1,0 0-2-15,2 2 1 0,1 5 3 16,3 4 4-16,-1 7-8 15,-1 7 5-15,-1 1 3 16,3 6 8-16,-5-1-6 16,1 1 0-16,-2-1-2 15,1-3 7-15,2-1-7 16,2-4 0-16,-1-2-7 16,1-1 7-16,2-3 6 15,1-1-6-15,-2-3-6 16,0-1 6-16,1-4-1 15,0-4 1-15,1-2 0 16,7-2-2-16,4-2 2 16,7-17-37-16,2-3-111 0,-3-5-75 15,-1 0-295-15</inkml:trace>
  <inkml:trace contextRef="#ctx0" brushRef="#br0" timeOffset="326314.6735">5109 12618 588 0,'0'0'63'0,"0"0"-40"0,0 0 7 15,0 0-15-15,0 0 21 16,0 0-29-16,-21-3-6 15,21 3 0-15,0 0 4 16,0 0-5-16,0 0-21 16,0 0-113-16,0 0 69 15,0 3-232-15</inkml:trace>
  <inkml:trace contextRef="#ctx0" brushRef="#br0" timeOffset="326643.9054">5109 12618 229 0,'-42'12'477'0,"42"-12"-394"16,0 0-81-16,7-5 23 16,12-5-16-16,1 0-1 15,4 3 6-15,-6 2-14 16,-3 2 4-16,-6 3 10 15,-4 0-5-15,-2 0-12 16,-2 0 3-16,-1 8 0 16,0 2 13-16,0 3 11 15,0 0 7-15,0 2-13 16,-1-1-15-16,-4 0 4 16,2 1-7-16,0-5 10 15,0 0-25-15,3-4 16 0,0-2-2 16,0 0-8-16,0-4-99 15,0 0-116-15</inkml:trace>
  <inkml:trace contextRef="#ctx0" brushRef="#br0" timeOffset="327056.6543">5049 12830 755 0,'0'0'151'0,"0"0"-95"16,0 0-35-16,0 0 42 16,20-79-10-16,1 50-53 15,-2 1 0-15,-4 0-4 16,1 1 4-16,-8 3 0 15,-4 5-1-15,-1 7 12 16,-3 4-5-16,0 8-4 16,0-2 0-16,0 2 10 15,0 0-12-15,-5 0-11 0,-5 10 7 16,-3 9-12 0,4 1 8-16,4 3 8 0,4-1 0 15,1-2 3 1,0-4-3-16,7-4-1 0,11-4-14 15,3-6 16-15,6-2-4 16,0 0 3-16,4-14-90 16,-7-8-28-16,-2-4-161 15</inkml:trace>
  <inkml:trace contextRef="#ctx0" brushRef="#br0" timeOffset="327283.0144">5324 12504 554 0,'0'0'135'0,"0"0"-121"16,0 0-14-16,0 0 1 16,0 0 5-16,0 0 40 15,42 0-46-15,-29 0 0 16,-3 0-3-16,-2 0-18 15,-5 0-38-15,0 1-88 16,-3 3-97-16</inkml:trace>
  <inkml:trace contextRef="#ctx0" brushRef="#br0" timeOffset="327821.6344">5351 12739 609 0,'0'0'178'16,"0"0"-141"-16,0 0 16 16,0 0-25-16,0 0 15 0,0 0 11 15,-95 77-52-15,64-48 32 16,-4 1-14-16,5-2-20 15,4-1 18-15,4-3-18 16,4-6 0-16,9-3-7 16,3-2-44-16,6-6-84 15,0-2-88-15,0-3-234 16</inkml:trace>
  <inkml:trace contextRef="#ctx0" brushRef="#br0" timeOffset="328084.1941">5179 12984 555 0,'0'0'179'16,"0"0"-172"-16,0 0 27 0,0 0 37 15,0 0-38-15,0 0 16 16,33-12-40-16,-27 12-9 16,4 1 0-16,-4 10 4 15,-1 2-12-15,-5 2 10 16,0-1-2-16,0 3 16 15,0-1-16-15,-2-3 0 16,1-7-9-16,1-2 12 16,0-4-6-16,5 0-8 15,18-4-3-15,4-17 13 16,-2-7-190-16,-5-1-341 16</inkml:trace>
  <inkml:trace contextRef="#ctx0" brushRef="#br0" timeOffset="328759.8747">5472 12411 581 0,'0'0'160'0,"0"0"-153"15,0 0 34-15,0 0-20 16,0 0 0-16,0 0 1 15,17 17 14-15,-8-2 35 16,-5 4-56-16,0 8 0 0,-4 7 52 16,0 9-57-1,-4 6-5-15,-10 2 30 0,0 1-28 16,0-4-2-16,3-7-5 16,8-4-6-16,3-7-3 15,0-8-68-15,0-8-64 16,0-8-21-16,6-6-480 15</inkml:trace>
  <inkml:trace contextRef="#ctx0" brushRef="#br0" timeOffset="329772.5446">5811 12564 362 0,'0'0'317'16,"0"0"-233"-16,0 0-38 15,0 0 24-15,0 0 37 16,0 0-58-16,0 0-20 16,8 0-9-16,10 0-20 15,7 0 35-15,5 0-24 16,1-4-4-16,2 1 10 16,-5 0-17-16,-2 2-2 15,-5 1-5-15,-8 0-1 16,-3 0-55-16,-3 0-47 15,-6 7-83-15,-1 6-40 16</inkml:trace>
  <inkml:trace contextRef="#ctx0" brushRef="#br0" timeOffset="330019.5261">5858 12838 710 0,'0'0'67'0,"0"0"-53"15,0 0 5-15,0 0 33 16,0 0 21-16,0 0-73 16,13 1 8-16,2-1 2 0,6 0-10 15,1-2 8-15,2-5-16 16,2 1-42-16,-7-2-73 15,-1-3-198-15</inkml:trace>
  <inkml:trace contextRef="#ctx0" brushRef="#br0" timeOffset="330680.1083">5789 12566 495 0,'0'0'150'16,"0"0"-128"-16,0 0-16 16,0 0 33-16,0 0 66 15,0 0-57-15,8 2-13 16,8 0 49-16,6-2-26 16,5 0-10-16,3 1-33 15,1 1-8-15,-1 4 23 16,1 2-30-16,-2 3-7 15,-5 4 2-15,-5 2 10 16,-4 0 3-16,-6 4-8 16,-6-2 0-16,-3 3-1 15,0 2 1-15,-16 5 0 0,-7-1 2 16,-8 1 2-16,-2-1-8 16,0 0 4-16,2-6 0 15,4-2 17-15,3-4-17 16,8-7 0-16,5-1 1 15,5-5 7-15,6-2-10 16,0-1 2-16,0 0-56 16,0-3-42-16,3-9-398 15</inkml:trace>
  <inkml:trace contextRef="#ctx0" brushRef="#br0" timeOffset="332029.5579">6530 12537 694 0,'0'0'114'16,"0"0"-52"-16,0 0 41 0,0 0-23 16,0 0-17-1,0 0-47-15,5-12-1 0,-1 10-20 16,7 2 5-16,5 0 0 15,1 0-8-15,0 0 8 16,-1 13-2-16,-2 4-2 16,-5 6 8-16,-2 8-5 15,-7 1 1-15,0 2 0 16,0-2 9-16,-4-2-1 16,-12-3-8-16,1-6 17 15,0-4-11-15,6-9-6 16,6-3 0-16,3-5-26 15,0-6-7-15,15-19-158 16,10-14-316-16</inkml:trace>
  <inkml:trace contextRef="#ctx0" brushRef="#br0" timeOffset="332335.5128">6897 12472 763 0,'0'0'54'0,"0"0"3"16,0 0 37-16,0 0-44 16,0 0 0-16,0 0 0 15,-31 19-49-15,7 1 27 16,3 5-28-16,3 3 0 16,2 1 13-16,5 1-12 0,4-2 7 15,6-6-8 1,1-5 0-16,0-3 11 0,5-4-11 15,6-5 0-15,8-2 6 16,8-3-1-16,10 0 3 16,7-15-8-16,0-4-6 15,-3 2-14-15,-7 8-128 16,-10 3-85-16,-15 6-156 16</inkml:trace>
  <inkml:trace contextRef="#ctx0" brushRef="#br0" timeOffset="334123.8976">3692 13841 554 0,'0'0'116'16,"0"0"-67"-16,0 0-41 16,0 0 34-16,-83 11 52 15,67-2-54-15,3 1 13 16,4 2-25-16,2 0-23 16,2 2-2-16,-2 2 3 0,7 0-6 15,0 1 0-15,3 0 8 16,16-5-8-16,0-4 0 15,5-5 0-15,0-3 8 16,2 0-8-16,-1-7 0 16,-3-9 3-16,-5-1 13 15,-4 0-16-15,-8-2 8 16,-5 1-1-16,0-1-14 16,0 2 6-16,-8 4-14 15,-5 5 6-15,0 2-2 16,3 6 2-16,0 0-10 15,0 0-1-15,3 10 11 16,0 2 1-16,4-3-1 0,3 2 8 16,0-6-4-1,0-1-8-15,0-1 10 0,2-2 3 16,8-1-2-16,2 0 3 16,4 0-1-16,5-7 13 15,3-4-13-15,1 1-2 16,1 1-42-16,-5 2 4 15,-1 4 34-15,-5 1-23 16,-4 2 23-16,-2 0-3 16,1 0 13-16,-1 4-4 15,2 8 0-15,2 1-4 16,5 5-4-16,1-3 8 0,5 1 0 16,6-2 11-1,4-6-11-15,7-5-9 0,3-3-141 16</inkml:trace>
  <inkml:trace contextRef="#ctx0" brushRef="#br0" timeOffset="335381.6962">6009 13634 514 0,'0'0'144'0,"0"0"-60"15,0 0-6-15,0 0 59 16,0 0-40-16,0 0-51 16,5-27 30-16,-5 25-33 15,0 2 7-15,0 0 2 16,0 0-41-16,0 0 15 15,-5 0-26-15,-11 7-3 16,-6 10-21-16,-6 0 24 16,3 8 0-16,1-2-2 15,3 4 5-15,1 2-4 16,2 0 1-16,-1 0 0 16,1-1 7-16,3-5-7 15,3-2 0-15,3-5-7 0,6-4 12 16,3-4-16-16,0 0 0 15,0-3 9-15,6-1-16 16,9-1 14-16,3 0 4 16,0-3 4-16,6 2 2 15,-5-2-12-15,-1 0 4 16,-1 0 2-16,-1 0 7 16,5 0-7-16,-2 0-46 15,7 0-10-15,2 0-72 16,2 0-98-16,-2-10-246 15</inkml:trace>
  <inkml:trace contextRef="#ctx0" brushRef="#br0" timeOffset="335802.94">6401 13693 819 0,'0'0'126'0,"0"0"-92"15,0 0 29-15,0 0 16 16,0 0-45-16,0 0-11 15,19-22-23-15,0 18 0 16,-1 2-1-16,-3 2 1 16,-3 0-9-16,-3 7 2 15,0 10 4-15,-5 4 3 16,-4 7 0-16,0 3 0 16,-4 3-2-16,-15 0 7 15,-4-3 0-15,-2-3-5 16,-1-3 3-16,0-5 4 15,0-3-7-15,6-8-3 16,6-1-34-16,11-8-66 16,3 0-57-16,15-22-88 0</inkml:trace>
  <inkml:trace contextRef="#ctx0" brushRef="#br0" timeOffset="336101.9545">6620 13754 624 0,'0'0'84'0,"0"0"-65"15,0 0 64-15,0 0-25 16,0 0-18-16,0 0-15 16,-18-4-9-16,10 15 8 0,0 4-11 15,2 0-13-15,1 6 29 16,2-3-20-16,2 1-4 15,1-2 18-15,0-3-16 16,0-2 2-16,0 0-6 16,13-5 0-16,8-4 3 15,7-3 16-15,11 0-19 16,9-8 4-16,-2-4-7 16,2-6-104-16,-12 0-136 15</inkml:trace>
  <inkml:trace contextRef="#ctx0" brushRef="#br0" timeOffset="337730.8015">7470 12512 690 0,'0'0'59'16,"0"0"-48"-16,0 0 62 16,0 0-14-16,0 0 5 15,0 0-64-15,0 0 14 16,17 0-13-16,6 0 18 16,9 0 4-16,2 0 28 15,0 0-40-15,1 0 25 16,-2 0-36-16,-2 0 0 15,-4-1 14-15,-8-1-14 16,0-1 0-16,-5 1-2 0,-4-1 8 16,-1-1-12-16,-5 1-14 15,0 1-30-15,-3-1 25 16,-1-4-33-16,0 0-69 16,0-3 16-16,-3 0-154 15</inkml:trace>
  <inkml:trace contextRef="#ctx0" brushRef="#br0" timeOffset="338021.2659">7613 12411 577 0,'0'0'82'16,"0"0"-82"-1,0 0 0-15,0 0 43 0,106 3-36 16,-76 5 40-16,-5 3-34 15,-2 2 3-15,-2 2 0 16,-5 2-7-16,-4 3 19 16,-7 0 8-16,1 4-18 15,-6 1 46-15,0-1-49 16,0 2-13-16,0-6 18 16,-8 0-8-16,-1-1-12 15,-4-2 0-15,1-1 4 16,-3-3-17-16,1 1-58 15,2-4-106-15,1-7-279 16</inkml:trace>
  <inkml:trace contextRef="#ctx0" brushRef="#br0" timeOffset="342877.9232">4678 13249 200 0,'0'0'17'0,"0"0"9"16,0 0 39-16,0 0 44 16,0 0-71-16,0 0 10 15,0 0-32-15,0 0 24 16,-67-9 3-16,62 6 1 15,1 0 17-15,-1 3-46 16,-1-4 5-16,-1 3 21 16,1-1-41-16,5 1-5 15,-4 1 5-15,5 0-5 16,0 0-3-16,0 0-77 0,0 0-5 16,3 0 5-1,10 0 71-15,5 4 12 0,4-2-54 16,4-2-216-16</inkml:trace>
  <inkml:trace contextRef="#ctx0" brushRef="#br0" timeOffset="344139.664">4596 13336 349 0,'0'0'169'0,"0"0"-132"16,0 0 14-16,0 0-2 0,0 0 12 15,0 0-24 1,0-2-34-16,0 2 13 0,1 0-15 16,0 0-1-16,6 0 0 15,6 0-13-15,7 0 13 16,8 5 1-16,9 0 0 16,5 1 2-16,1-3 3 15,5-1 3-15,-2-2 0 16,5 0-1-16,1 0 3 15,2 0-11-15,-3 0 6 16,-1-6-19-16,-8 1 18 16,-9 2-5-16,-7 0 0 15,-9-1 2-15,-11 4-7 16,-3 0-1-16,-3 0 6 16,0 0 4-16,0-1 14 0,-12 0 0 15,-6-3-12-15,-4 1-6 16,-3 0 0-16,-7 2-5 15,-6-1-40-15,0 2 45 16,-5 0-5-16,0 0-15 16,1 0 12-16,0 3 8 15,9 5-8-15,5 3 6 16,11-5-3-16,6 0-2 16,7-4-1-16,4 1-42 15,0-3-5-15,17 2 6 16,16-2 39-16,12 0-21 15,13-5-83-15</inkml:trace>
  <inkml:trace contextRef="#ctx0" brushRef="#br0" timeOffset="345124.456">6646 13090 276 0,'0'0'0'0,"0"0"66"16,0 0-20-16,0 0 38 0,0 0-47 15,0 0 47-15,-11 3-34 16,11-3 4-16,0 0-50 15,0 0 6-15,0 0-10 16,4 0 0-16,16 0 6 16,6 0-4-16,4 0 24 15,0 0-26-15,1 0-1 16,-2 0 1-16,-5 0 2 16,-3-1 1-16,-7 1 4 15,-6 0-7-15,-5 0-2 16,-3 0 2-16,0 0 6 15,0-2 34-15,0 2-40 0,-5-1 30 16,-8-1-21-16,-3-1-4 16,-4 1-5-16,-2 1 0 15,2 1 2-15,-3-2-20 16,-3 2 11-16,1 0-19 16,2 0 22-16,6 0-10 15,3 0 10-15,5 3-4 16,6-1-4-16,2-2-5 15,1 0 14-15,0 3-1 16,0-1-1-16,1-2-3 16,16 0 8-16,5 0 10 15,4 0-5-15,-1 0 5 16,0 0-10-16,-2 0-20 0,-4 0 0 16,-1 0-15-16,-3 0-51 15,-3 0-22-15,-6 0-167 16</inkml:trace>
  <inkml:trace contextRef="#ctx0" brushRef="#br0" timeOffset="347404.4964">5009 12101 406 0,'0'0'8'0,"0"0"17"16,0 0 14-16,0 0-16 15,0 0 58-15,0 0-3 16,-1-66-56-16,-1 65 36 16,-1 1-29-16,2 0-3 15,-1 0 15-15,1 0-32 16,1 0 17-16,0 0-26 15,-2 0-7-15,2 0 4 16,-1 0 6-16,-1 11-3 16,1 3 0-16,1 2 0 15,-3 1-1-15,1-2 1 16,2 0 0-16,0 0 8 0,0-2-5 16,0-3-3-1,0 2 0-15,2-4 3 0,7 2-24 16,1-2 12-16,5 1-100 15,-1-3 27-15,-2-6-166 16</inkml:trace>
  <inkml:trace contextRef="#ctx0" brushRef="#br0" timeOffset="377448.0068">6616 13135 218 0,'0'0'196'0,"0"0"-136"15,0 0-47-15,0 0 24 16,0 0 53-16,0 0-56 16,0 0-27-16,0 0 34 15,-2-10-12-15,2 6 21 16,-1 1-31-16,1 1 14 15,0 2 26-15,-2 0-32 16,2 0-1-16,0 0-26 16,0 0 4-16,0 0-7 15,0 0 3-15,0 0 0 16,0 0-15-16,9 0 11 0,10 0 4 16,11 0-2-16,5 0 12 15,-1 0-22-15,4 0 11 16,-7 0 1-16,-2-1-1 15,-2-4 1-15,-4 3 0 16,-6-2-5-16,-5 4 13 16,-3-3-9-16,-6 1 1 15,-3 2 0-15,3-1 4 16,-3 1-4-16,0 0 7 16,0 0-10-16,0 0 8 15,0 0-7-15,0 0 2 16,0 0 0-16,0 0 3 15,0 0-3-15,-9-3 0 16,-6 1-3-16,-7 1 11 0,-2 1-16 16,-3 0 7-16,1 0-16 15,0 0 13-15,1 0 4 16,4 0 0-16,6 1-1 16,6 1 5-16,2-1-2 15,5-1-2-15,1 2-10 16,1-2 7-16,0 0 1 15,0 0-4-15,0 0-1 16,7 0 10-16,11 0-3 16,9 1 0-16,2-1 0 15,4 0 3-15,2 0-3 16,-1 0-3-16,-3 0 3 16,1 0 0-16,-4-1 0 0,-5-1 0 15,-3 1 0 1,-6-1 5-16,-4 2-5 0,-4 0 6 15,1 0-14-15,-5 0 8 16,-2 0 0-16,0 0 0 16,0 0 11-16,0 0-12 15,0 0 1-15,0 0 0 16,0 0 8-16,0 0-6 16,0 0 1-16,0 0-3 15,0 0 0-15,0 0-3 16,0 0 7-16,0 0-6 15,0 0 4-15,0 0-4 0,0 0-3 16,0 0-46-16,0 0-10 16,0 0 22-16,0 0-63 15,0 3-3-15,0 0-6 16</inkml:trace>
  <inkml:trace contextRef="#ctx0" brushRef="#br0" timeOffset="380049.9875">4674 13430 239 0,'0'0'389'0,"0"0"-344"16,0 0-23-16,0 0-21 15,0 0 55-15,0 0-19 16,0 0 5-16,10-72-28 16,-9 67-8-16,-1 2-1 15,2 2-7-15,-2 1 2 16,0 0 0-16,0 0-6 15,0 0 6-15,0 0 0 16,0 0 2-16,0 0 1 16,0 0 8-16,0 0-9 15,0 0 3-15,0 0 32 16,0 0-27-16,0 0-3 0,0 0-1 16,0 0 1-16,0 0-14 15,4 0 6-15,5 0-3 16,9 1-3-16,7 4 7 15,5 0 0-15,3-1-1 16,3 1 10-16,0-4-9 16,-2-1 0-16,2 0 0 15,-2 0 6-15,-1 0-6 16,-2-3 5-16,-3-1-7 16,-6 1 2-16,-5 1 0 15,-6 2-6-15,-1-3 8 16,-4 3-2-16,-3 0 0 0,-1 0 5 15,-2 0-12 1,0 0 7-16,0 0 0 0,0 0 1 16,0 0 1-16,0 0 15 15,0 0-9-15,-8 0-7 16,-10 0 20-16,-7 0-21 16,-3 0-7-16,-5 0 3 15,0 0 3-15,3 3-7 16,-1 3 8-16,7-1-3 15,-1-2 3-15,4 0 0 16,3 1 0-16,3-2-6 16,2 1 14-16,2 0-10 15,-1-1 2-15,3 0 0 16,0 1-6-16,3-3 6 16,3 2 0-16,-1-2-1 0,4 0 10 15,0 0 0-15,0 0-9 16,0 0 1-16,0 0 1 15,0 0-2-15,0 0-7 16,3 0 2-16,9 0 5 16,7 1-2-16,8 2 2 15,3-2 0-15,0 0 2 16,7-1-2-16,-1 0 0 16,3 0-6-16,1 0 14 15,0 0-5-15,-2-1-3 16,-4-3 0-16,-10-1 3 15,-12 4-3-15,-2-1 2 16,-7 2-5-16,-3 0-3 0,0 0 6 16,0 0 0-16,0 0 13 15,0 0-18-15,0 0 5 16,0 0 0-16,0 0-5 16,0 0 13-16,0 0-10 15,0 0 2-15,0 0-2 16,0 0-13-16,0 0 15 15,0 0 0-15,0 0-4 16,0 0 10-16,0 0-6 16,0 0 0-16,0 0 0 15,0 0-7-15,0 0 7 16,0 0-6-16,0 0 2 0,0 0-1 16,0 0 3-16,0 0 2 15,0 0 0-15,0 0-9 16,0 0 9-16,0 0 0 15,0 0-4-15,0 0 7 16,0 0-3-16,0 0 0 16,0 0 0-16,0 0-15 15,0 0 15-15,0 0-24 16,0 0-1-16,0 0-14 16,-2 0 11-16,1 0 3 15,-2 0-7-15,1 0 27 16,2 0-23-16,-1 0 7 15,1 0-12-15,0 0-37 16,0 0-18-16,0 0 16 0,0 3-98 16,0-3 69-16</inkml:trace>
  <inkml:trace contextRef="#ctx0" brushRef="#br0" timeOffset="382391.7803">8201 12607 474 0,'0'0'31'16,"0"0"-31"-16,0 0-99 15,0 0-58-15</inkml:trace>
  <inkml:trace contextRef="#ctx0" brushRef="#br0" timeOffset="383650.7638">8168 12735 447 0,'0'0'309'0,"0"0"-226"16,0 0-75-16,0 0 67 16,0 0 5-16,0 0-28 15,14-38-21-15,5 23-28 16,-1-4 11-16,6 1-3 15,1-5-4-15,2-1 17 16,0-4-23-16,-3-2 0 16,3-1 11-16,-4-1-8 15,0 1 2-15,-5 2-6 0,-5 5 0 16,-1 3 6-16,-3 5-6 16,-3 6-1-16,-3 1-3 15,-2 5 8-15,-1 4-4 16,0 0 0-16,0 0-12 15,0 0 4-15,0 0-18 16,0 6-19-16,-10 6 37 16,-6 6-16-16,-4 4 24 15,2 1 2-15,-1 1-2 16,4 0 0-16,3 3-5 16,3-1 5-16,3 1-8 15,6-1 8-15,0-1 0 16,0 0-2-16,17-4 16 0,2-1-11 15,5-5-3 1,2-2 0-16,4-6 1 0,5-4 1 16,-1-3 9-16,-1 0-9 15,-3-5 8-15,-2-10-9 16,-6 0-1-16,-4-4 0 16,-3 1 17-16,-3 0-17 15,-7 1 0-15,-2 1-3 16,-3 6 10-16,0 2-10 15,0 3 3-15,-8 4 0 16,-1 1-13-16,-3 0 12 16,2 0-18-16,-1 10 17 15,3 6-22-15,0 4 22 16,5-1-3-16,-1 0 5 0,4-2-6 16,0 3 6-16,0-6 0 15,4 1-7-15,7-3 13 16,4-5-6-16,6-2 0 15,2-5 2-15,7 0 15 16,0 0-15-16,1-3 5 16,1-6-7-16,-4-5 3 15,2 3 0-15,-4-3-3 16,-3 1 10-16,-7 2-9 16,-4-1 1-16,-3 4 0 15,-4 2 7-15,-2 3 0 16,-3 1-5-16,0 2-4 15,0 0 2-15,0-1-10 0,0 1 8 16,0 0 0-16,0 0 4 16,0 0-4-16,1 0 0 15,-1 0-4-15,0 0 4 16,0 0-3-16,0 0 8 16,0 0-7-16,0 0 2 15,0 0-1-15,0 0 1 16,0 0-1-16,0 0 7 15,0 0-8-15,0 0 2 16,0 0-2-16,0 0-2 16,0 0 4-16,0 0 0 15,0 0-1-15,0 0 1 0,0 0-6 16,0 0 6 0,0 0 0-16,0 0 1 0,0 0 3 15,0 0-8-15,0-2 4 16,0-1-52-16,0 0-50 15,0-2-201-15,0-3-147 16</inkml:trace>
  <inkml:trace contextRef="#ctx0" brushRef="#br0" timeOffset="384639.3733">7510 12221 572 0,'0'0'144'15,"0"0"-110"-15,0 0-13 16,0 0 50-16,0 0 8 16,0 0 29-16,0 3-72 15,5-11 1-15,7-10-3 0,7-5-28 16,5-5-2-16,4-1-4 16,1-1 0-16,-1-2 3 15,-5 2-3-15,-4 5-5 16,-7 5-3-16,-2 9 16 15,-5 5-6-15,-5 6-2 16,0 0-29-16,0 3 1 16,0 14-27-16,0 4 49 15,6 2 4-15,3-3 4 16,2-4 13-16,2-5-15 16,3-3 3-16,2-6-6 15,1-2 4-15,6 0-1 16,-1 0 11-16,-1-7-9 15,-5-3 5-15,-9 4-7 16,-5 3 0-16,-4 3-11 0,0 0 11 16,0 0-29-16,0 13 12 15,-8 9 17-15,0 5 12 16,0 2-12-16,1-3 2 16,5 2 9-16,2-4-11 15,0 0-20-15,5-3-8 16,15-3-109-16,9-10-60 15,1-8-30-15</inkml:trace>
  <inkml:trace contextRef="#ctx0" brushRef="#br0" timeOffset="385397.1868">8073 12293 603 0,'0'0'93'16,"0"0"-44"-16,0 0-8 15,0 0 63-15,0 0-66 16,0 0-36-16,0 0-2 15,-26 9-10-15,40-3 10 16,7-1 0-16,5-2 11 16,0-3 3-16,-4 0-14 15,-6 0-2-15,-8 0-2 16,-6 0-14-16,-2-6 17 16,-2-1 1-16,-14-3-10 15,-4 3-12-15,-2 1 22 16,7 5-11-16,0 1 0 15,5 0 2-15,8 0 3 0,2 0-2 16,0 7-19-16,0 0 24 16,14 3 1-16,6-1 2 15,4-4 0-15,-1-3 10 16,1-2-5-16,-4 0-5 16,-1 0 1-16,-5-9 20 15,-2-2-8-15,-3-5-8 16,-3 0 9-16,-3-1-11 15,-1-3 35-15,-1 3-19 16,1-3-12-16,-2-2 12 16,4-2-19-16,1-2-8 15,3 2 7-15,0-1 1 0,-1 1 0 16,0 5 0-16,3 4 10 16,-6 4-14-16,-1 5 4 15,-1 3 0-15,-2 3 10 16,0 0-8-16,0 0 15 15,0 0-17-15,0 0-11 16,0 7 5-16,0 11-9 16,0 7 15-16,0 2-7 15,0 0 17-15,0 1-10 16,0 0 5-16,0-3-1 16,0 0 14-16,0-8-14 15,1-3-3-15,0-5-2 16,3-6 15-16,-3 0-12 0,1-3 8 15,1 0 26 1,5-3 71-16,6-16-48 0,4-8-43 16,6-6-15-16,-2-1 14 15,-1 0-15-15,-6 5 0 16,-3 3 8-16,-3 7-24 16,-3 5 16-16,-3 7-31 15,0 3-4-15,-3 4-46 16,6 0-31-16,3 0-112 15,0 4-5-15,1 5-91 16</inkml:trace>
  <inkml:trace contextRef="#ctx0" brushRef="#br0" timeOffset="386484.6428">8917 12643 563 0,'0'0'69'0,"0"0"-63"16,0 0-2-16,0 0 83 15,0 0-49-15,79-64-29 16,-55 38 11-16,-6 1-19 15,-2-2-1-15,-5 6 16 16,-4 1-12-16,-1 4 26 16,-6 6-11-16,0 5 9 15,0 2 32-15,0 3-52 16,0 0-2-16,-6 0 5 16,-6 2-11-16,-3 11-4 15,-1 4-3-15,0 6 7 16,2 1-6-16,0 7 6 0,4 1 0 15,1 3-8 1,3-1 24-16,1-3-22 0,5 1 8 16,0-3-2-16,0 0 6 15,11-5-6-15,3-5 0 16,2-2 0-16,-2-7 3 16,-3-3 4-16,-3-5-7 15,-1-2 0-15,1 0 21 16,2-7-20-16,-2-10 5 15,-2-6-6-15,-3-7-29 16,-3-1-28-16,0 3-34 16,0 6-1-16,-8 6 83 15,4 7-8-15,1 6 17 16,3 1 10-16,0 2-8 0,0 0-4 16,0 0-22-16,4 0 18 15,10 0 6-15,6 0 11 16,7 0 15-16,6-6 23 15,3-10-47-15,5-2 45 16,1-5-18-16,-3-6-7 16,-3 0 35-16,-6-1-46 15,-6 0 12-15,-5 0 27 16,-8 3-48-16,-4 1 20 16,-7 2-9-16,0 2-7 15,0 5 29-15,-3 5-29 16,-3 5-3-16,2 7-5 15,-5 0 2-15,-2 7-2 0,-4 13 1 16,-4 11-1 0,4 3-9-16,8 2 11 0,3 1 0 15,4 0-3-15,0-5 8 16,9-5-10-16,8-4-4 16,7-12-95-16,1-8 10 15,2-3-188-15</inkml:trace>
  <inkml:trace contextRef="#ctx0" brushRef="#br0" timeOffset="386631.4709">9521 12484 792 0,'0'0'100'0,"0"0"-73"0,0 0-27 15,0 0-13-15,0 0 1 16,0 0-187-16</inkml:trace>
  <inkml:trace contextRef="#ctx0" brushRef="#br0" timeOffset="388025.2923">4630 7136 590 0,'0'0'113'16,"0"0"-27"-16,0 0-78 0,0 0 47 16,0 0 44-16,0 0-61 15,0-58 29-15,0 50-44 16,0 2-21-16,0-1 65 15,0 7-61-15,0-3 25 16,0 3 1-16,0 0-25 16,0 0-1-16,-9 0-6 15,-6-1 0-15,-10 1-10 16,-8 0 10-16,-1 0 0 16,-2 0-11-16,3 0 26 15,3 0-11-15,2 0-4 16,4 0 0-16,2 0-1 15,4 0 1-15,0 0-3 0,3-3 3 16,2 0 4-16,5-2 1 16,-1 3-5-16,-1 2 0 15,4-2-2-15,4 2 2 16,1-1 0-16,1 1-9 16,0 0 21-16,0-2-25 15,0 2-47-15,0 0-42 16,0-1 11-16,0-2-76 15,3-8-20-15,10-6-219 16</inkml:trace>
  <inkml:trace contextRef="#ctx0" brushRef="#br0" timeOffset="388447.2942">4397 6824 636 0,'0'0'103'16,"0"0"-51"-16,0 0-32 16,0 0 34-16,0 0 43 15,0 0-65-15,-16-19-17 16,13 19 13-16,-4 0-25 16,-5 3 5-16,-10 10-8 15,3 8 3-15,-6 5-19 16,-1 5 18-16,3-1-2 0,0 5 6 15,1-2 1-15,1 1-9 16,5-3 2-16,-1 0 0 16,4-4 17-16,3-4-17 15,4-5 0-15,1-5-10 16,5-5 12-16,0 0-2 16,0-2 0-16,0 1 3 15,11-3 1-15,3 1-2 16,3-4 3-16,4 1 15 15,1-2-13-15,-2 0 6 16,5 0-13-16,1 1-2 16,3 1-8-16,1 4-54 15,0 0-141-15,-8-1-53 16</inkml:trace>
  <inkml:trace contextRef="#ctx0" brushRef="#br0" timeOffset="391662.8438">6420 14184 553 0,'0'0'103'16,"0"0"-65"-16,0 0-21 15,0 0 14-15,0 0-4 16,0 0 67-16,-3 0-67 16,3 0-11-16,0 0 21 0,0 0-30 15,0 1 6 1,0-1-13-16,0 0 0 0,0 2-3 16,0-1 3-16,8 3 0 15,15-4 2-15,7 0 6 16,3 0 3-16,4 0-11 15,-1 0 2-15,0 0-1 16,-2-5-1-16,-6 0 0 16,-5 0 2-16,-5 3 3 15,-9-2-4-15,-5 3-1 16,-2-1 0-16,-2 2 5 16,0 0-5-16,0-2 7 15,0 2-8-15,0 0 1 0,0 0-5 16,0 0-1-1,0 0-60-15,0-3 22 0,0-1-92 16,0-5-136-16</inkml:trace>
  <inkml:trace contextRef="#ctx0" brushRef="#br0" timeOffset="394915.5077">7416 13958 563 0,'0'0'189'16,"0"0"-128"-16,0 0-58 16,0 0 10-16,0 0 5 15,0 0 24-15,0 0-15 0,41-7-16 16,-4-10 5-1,6 0-11-15,-1 0-4 0,-6 0 12 16,-6-2-7-16,-8 2-12 16,-9-1 6-16,-5 4 0 15,-8-2-2-15,0 5 2 16,-16 2-14-16,-8 1-8 16,-6 5 5-16,6 1-9 15,3 2-10-15,12 0 36 16,4 0-11-16,5 0 11 15,0 0-63-15,8 2 37 16,9 9 13-16,6 1 13 16,7 0 29-16,0 1-14 15,-2-2 14-15,-5 1-29 0,-8-1 1 16,-4 2 5-16,-8 0 2 16,-3 2-2-16,0 2-2 15,0 0 1-15,-17 1 23 16,-4 1-19-16,4 0-9 15,0-2 0-15,9-1-19 16,8-7-88-16,3-9-150 16</inkml:trace>
  <inkml:trace contextRef="#ctx0" brushRef="#br0" timeOffset="395487.0897">8016 13970 643 0,'0'0'75'16,"0"0"-75"-16,0 0 12 16,0 0 33-16,0 0-1 15,0 0 9-15,42-64-50 16,-27 43-1-16,3-5 37 15,-2-1-38-15,-1-7 15 16,4-3-11-16,-5-1-3 16,-1-1 19-16,-4 8-21 0,-4 7 0 15,1 13 10-15,-6 8 13 16,0 3-23-16,0 0-3 16,0 16-1-16,0 11 0 15,-2 4 4-15,1 1 0 16,1-6-15-16,0-7 30 15,3-6-26-15,8-4 11 16,0-6 0-16,1-3 7 16,3 0-7-16,0-2 0 15,6-13 11-15,2-4-7 16,-3-3-4-16,-1 2 0 16,-4 1 7-16,-6 5-6 15,-1 9-1-15,-5 2 0 16,-3 3-4-16,0 0 8 15,0 0-8-15,0 10-3 0,0 12-1 16,0 9 8 0,0 5 9-16,0-4-7 0,-2 2-4 15,-1-5 17-15,1 1-10 16,2-1-5-16,0-6-32 16,0 0-45-16,10-10-81 15,4-5-125-15</inkml:trace>
  <inkml:trace contextRef="#ctx0" brushRef="#br0" timeOffset="396281.1097">8484 14008 688 0,'0'0'109'0,"0"0"-96"0,0 0 2 15,0 0 37-15,0 0-24 16,0 0-16-16,60-53-12 15,-36 39 0-15,-3-1 4 16,0 3-4-16,-11 2 0 16,-1 2-2-16,-8 4 2 15,-1 3 0-15,0 1-1 16,0 0 10-16,-16 0-18 16,-5 6 9-16,-3 8 0 15,4 1-21-15,4 0 21 16,5-3 0-16,6-1-9 15,4-3 7-15,1 1-4 16,0-1 6-16,12 1 0 0,9-3 31 16,4-4-25-16,2-2 2 15,-5 0-8-15,-4-2 6 16,-5-7-6-16,-5 1 0 16,-6 1 0-16,-2-1-4 15,0 1-11-15,0 2 13 16,-8 3-14-16,-2 2-19 15,2 0-4-15,3 0 38 16,1 3-16-16,4 6 13 16,0-1-5-16,0 3 9 15,3-2-6-15,11-3 19 16,3-1-13-16,4-5 0 0,-3 0 0 16,4-1 4-16,-2-13-4 15,-4-5-2-15,-1 2 2 16,-3-3 0-16,-3-2 32 15,0 2-2-15,-6 2-19 16,0-2 20-16,-3 4-20 16,0 4-2-16,1 4 18 15,-1 5-20-15,0 1 8 16,0 2-15-16,0 0-5 16,0 5-7-16,0 15 1 15,0 7 11-15,0 6-4 16,0-4 8-16,0 2-5 15,0-2 1-15,0-6 0 0,0-5-10 16,0-7 10-16,0-4 0 16,0-7 4-16,3 0 0 15,10 0 54-15,7-14 8 16,6-8-49-16,-1-5 38 16,-2 1-53-16,-4 1 12 15,-5 1-13-15,3 4-1 16,-6 6-17-16,0 5-63 15,-2 8-101-15,-2 1-64 16,-2 0-259-16</inkml:trace>
  <inkml:trace contextRef="#ctx0" brushRef="#br0" timeOffset="396506.3189">9041 14051 560 0,'0'0'139'16,"0"0"-126"-16,0 0-13 15,0 0 76-15,0 0-76 16,0 0 10-16,77-74-10 16,-72 69 30-16,-4 3 14 15,-1 0-16-15,0 2-19 16,0 0-10-16,0 0 1 16,0 10 0-16,0 6-9 15,0 1 9-15,9 0-25 16,14-6-61-16,2-7-103 0</inkml:trace>
  <inkml:trace contextRef="#ctx0" brushRef="#br0" timeOffset="397225.2908">9648 14064 756 0,'0'0'48'0,"0"0"-41"15,0 0 25-15,0 0 37 16,0 0 8-16,0 0-68 15,18 3-9-15,2-16 5 0,5-1 6 16,-2-1-13-16,0-2 2 16,-5 0 0-16,-2 1 36 15,-4-4-36-15,0 1 6 16,-6 0-15-16,-3 2 30 16,-2 3-27-16,-1 3 6 15,0 4 0-15,0 2 5 16,0 0-5-16,0 2-7 15,0 0 5-15,0 1 4 16,0 2 7-16,0 0-9 16,0 0-8-16,0 0-1 15,-4 8 2-15,-5 10-2 0,-1 3 7 16,-1 4 4-16,5-3-6 16,3 4 4-16,3-2 0 15,0-2-4-15,0-2 4 16,1-5-1-16,7-4 1 15,6-4 3-15,3-7 10 16,4 0-13-16,0 0 1 16,2-7 26-16,-3-5-26 15,-3-4 1-15,-2 3-1 16,-2-4-1-16,-5 2-42 16,-8-4-115-16,0-4-193 15</inkml:trace>
  <inkml:trace contextRef="#ctx0" brushRef="#br0" timeOffset="397361.2227">9751 13852 500 0,'0'0'24'16,"0"0"-23"-16,0 0-2 15,101 11-88-15</inkml:trace>
  <inkml:trace contextRef="#ctx0" brushRef="#br0" timeOffset="397705.9171">9989 14026 763 0,'0'0'121'0,"0"0"-73"16,0 0-39-16,0 0 14 15,0 0-18-15,0 0 3 16,-25 53 1-16,23-39-9 16,2 2 0-16,0-5-2 15,0-2 2-15,0-4 0 16,5-2 1-16,2-3 11 16,4 0-4-16,-2 0-8 15,-3-11 10-15,-3 0-9 16,-3-1 1-16,0 2 2 15,-3 1-4-15,-5 4-6 0,0 0 6 16,0 5 0-16,3 0-15 16,1 0 1-16,4 5-85 15,0 5-9-15,0-3-21 16,17 0-204-16</inkml:trace>
  <inkml:trace contextRef="#ctx0" brushRef="#br0" timeOffset="398601.3526">10313 14011 712 0,'0'0'149'0,"0"0"-69"16,0 0-47-16,0 0 35 16,0 0-67-16,0 0 8 15,-24 39-5-15,14-3-3 16,1 3 15-16,-1 6-16 16,2 0 14-16,3-2 12 15,1-4-21-15,1-9 5 16,3-10-6-16,0-10-3 15,0-8 5-15,0-2 2 0,0 0 5 16,0-2 107-16,0-22-62 16,0-9-57-16,9-7-2 15,0 1 13-15,3-2-25 16,-2-2 4-16,5 6-26 16,-3 6 23-16,4 5-25 15,-1 9 26-15,3 6 5 16,0 4-25-16,3 3 15 15,-2 4 8-15,-2 0-8 16,-2 5 5-16,-3 9 6 16,-3 5 5-16,-6 1-4 0,-3 5 4 15,0 0 0 1,-12 0 0-16,-5-2 2 0,2-4 3 16,-1-3-5-16,6-4 0 15,1-5 4-15,5-5-3 16,4 0-2-16,0-2-9 15,0 0-30-15,0 0 37 16,0 0-62-16,4 0-12 16,3 0 60-16,-2 0-9 15,-1 0 26-15,1 0 0 16,3 0 2-16,3 8 7 16,5 2 2-16,1 0 3 15,2-3 20-15,5-2-29 16,-3-3 36-16,6-2-5 15,-2 0-24-15,0 0 42 0,1-12-53 16,-4-2 0 0,1-4 8-16,-7 0-5 0,-1 2-1 15,-10 2-3-15,3 8 0 16,-6 3-14-16,-2 3 8 16,0 0-41-16,0 0 6 15,0 0 5-15,-10 12 29 16,0 4 7-16,3 1 0 15,1 1-2-15,2 1 2 16,1-2 0-16,3 0 1 16,0-3 4-16,0-4-5 15,8-4 0-15,6-3 0 0,4-3-9 16,2 0-1-16,2-6-178 16,-5-16-416-16</inkml:trace>
  <inkml:trace contextRef="#ctx0" brushRef="#br0" timeOffset="401482.198">3133 14006 549 0,'0'0'0'0,"0"0"0"15,0 0-2-15,0 0 11 16,0 0-9-1,0 0 66-15,0 0-11 0,-6 0-24 16,3-2-22-16,-3-1 10 16,-2-1 32-16,1 1-49 15,-5-2 14-15,3 3-2 16,0-1-11-16,-3 3 10 16,-3 0-6-16,-4 0-6 15,1 0 11-15,-5-2-12 16,-2 1-1-16,-4-2 0 15,-5 2 2-15,-6-1-1 16,-9 2 0-16,-6-4 3 0,-9 1-3 16,-7 0 0-16,-6 3-1 15,-1-1 1-15,-2 1-1 16,5-2 0-16,5-2 1 16,6-4 0-16,4-4 0 15,-1-7 0-15,-6-4 0 16,-9-7 5-16,-8-4 1 15,-4-10-3-15,-4-4-3 16,-1-3 2-16,1-3-6 16,-2 2 6-16,0 1-2 15,7 0 4-15,1 3 7 16,9-1-13-16,5 1 2 0,4-5 0 16,6-5 21-16,10-8-21 15,5-9 0-15,12 3 7 16,5 2 0-16,8 8 17 15,8 4-24-15,7 5 8 16,5-2 3-16,2 3-11 16,0 0 0-16,0 6-6 15,8 5 17-15,5 7-12 16,2-2 1-16,3 5 0 16,0-3-6-16,3 1 6 15,0-2 0-15,3-2 2 16,-2 1 5-16,-1-1-6 15,-2-1-1-15,2 1 0 16,-1 2 5-16,2 1-2 16,-1 3-3-16,1 3 0 0,-1 1 10 15,0 0-17-15,2 2 7 16,0 0 0-16,0 2 11 16,-3 1-11-16,3 2-9 15,-4 4 6-15,-1 4 6 16,3 2-12-16,-6 2 9 15,-2 3-12-15,-2 1-14 16,-2 1 19-16,-4 1 6 16,3-1-3-16,-5 3-9 15,-3 0-3-15,3 0-30 16,-3 0-27-16,0 0 44 16,0-1-33-16,0-8-28 0,0-9-74 15</inkml:trace>
  <inkml:trace contextRef="#ctx0" brushRef="#br0" timeOffset="401836.8142">1013 11667 421 0,'0'0'81'0,"0"0"-36"16,0 0 3-16,0 0 23 15,0 0-7-15,0 0-7 16,-6-15-36-16,6 14-19 15,3-6 8-15,14-2-10 16,8-4 0-16,11-3-4 0,5 3 6 16,3 0-4-1,0 8-1-15,-3 5 3 0,-7 0 1 16,-6 4-1 0,-7 15-10-16,-7 4 4 0,-4 0 6 15,0 6 0-15,-2 2-2 16,-2 2-5-16,-3 3 7 15,0 3 0-15,-3 4-4 16,0-2-4-16,0 0 8 16,0-2 0-16,-15 0-2 15,-7 1-36-15,-5-1 4 16,-1-2-47-16,-4-8-113 16</inkml:trace>
  <inkml:trace contextRef="#ctx0" brushRef="#br0" timeOffset="407472.3769">3333 7599 384 0,'0'0'77'0,"0"0"-76"16,0 0-1-16,0 0 16 15,0 0-12-15,0 0 0 16,0 0-4-16,0 0 0 15,-22-23 8-15,18 17-8 16,0-1 0-16,2 2-9 0,-1 0 20 16,2 1-16-1,-1 1 5-15,-1 2-6 0,-1 1-6 16,-4 0-38-16,-4 0-23 16,0 0-146-16</inkml:trace>
  <inkml:trace contextRef="#ctx0" brushRef="#br0" timeOffset="408116.7286">3155 7536 353 0,'0'0'109'0,"0"0"-73"0,0 0 31 16,0 0 21-16,0 0-56 15,0 0-2-15,0-9-9 16,0 4 8-16,0 0-10 16,0-1-16-16,0 1 6 15,-1 0 9-15,1 4-5 16,0 1 0-16,0 0 9 16,0 0-13-16,-2 0-5 15,1 0-4-15,-1 0 3 16,1 0-16-16,1 0 13 15,-2 1 0-15,-1 12-11 16,0 4 22-16,0 5-11 16,-1 1 0-16,3 5 0 0,0 4 16 15,1 3-4 1,0 2-12-16,0 1 38 0,0 1-30 16,0-3 25-16,-2 0-33 15,-2-3 5-15,0-1 12 16,1-1-14-16,1-3-3 15,1 2 22-15,1-4-16 16,0 1-6-16,0-3 0 16,0 0 9-16,0-4-9 15,0-3 0-15,0-3 0 16,0-1-2-16,0-2 4 16,3 1-2-16,0 3 0 0,0-3 8 15,0 2-15-15,2-1 7 16,-4 0 0-16,6-2-10 15,-4 1 26-15,0-5-17 16,-1 0 1-16,-1-3 0 16,1-1-2-16,-1-2 2 15,-1-1-20-15,0 0 17 16,2 0-30-16,-1 0 13 16,3 0-40-16,-1 0-40 15,5-10 36-15,1-14-149 16</inkml:trace>
  <inkml:trace contextRef="#ctx0" brushRef="#br0" timeOffset="409001.3328">3398 7565 378 0,'0'0'63'0,"0"0"-63"16,0 0-6-16,0 0 6 15,0 0 10-15,18-82-9 16,-11 65 36-16,0 3-34 16,-3 4 47-16,0 3-9 15,-2 3-24-15,-2 2 30 16,0 2-44-16,0 0 10 15,0 0-13-15,0 0 12 16,0 0-6-16,0 0-6 16,0 0 11-16,0 0-23 0,0 0 12 15,0 6 0-15,0 5 34 16,0 4-28-16,0 5 44 16,0 2-28-16,0 2-10 15,0 2 14-15,0 0-6 16,0 3-8-16,0 3 22 15,0-1-28-15,0 6 10 16,0 0-9-16,3 4 17 16,0 0 4-16,-2-3-22 15,1 0-6-15,-1-2 18 16,-1-3-18-16,0-2 21 16,0-2-21-16,0 0 3 0,0-3-1 15,2-3 1 1,-1-1-3-16,2-3 0 0,-1-5 15 15,1-5-16-15,-3-4 1 16,0 1 0-16,0-6 4 16,0 1-4-16,0-1 0 15,0 0-5-15,0 0 19 16,3 1-17-16,-3 3 3 16,0 4 0-16,0 6-4 15,0-1 4-15,0 4 0 16,0-3-1-16,0-1 8 15,0 0-9-15,0-3 2 16,0-3 0-16,0-4-2 0,0-3 2 16,0 3 0-1,0-3 9-15,0 0-4 0,0 0 15 16,0-3-20-16,0-11-11 16,-6-5-4-16,-3-4-91 15,1 2 9-15,1 1 6 16,1-1-127-16</inkml:trace>
  <inkml:trace contextRef="#ctx0" brushRef="#br0" timeOffset="410054.0805">3419 7991 269 0,'0'0'102'0,"0"0"-58"16,0 0-22-16,0 0 42 15,0 0-6-15,0 0-24 16,-37-68 15-16,29 68-29 16,1 0 3-16,-1 0-21 15,-2 12-1-15,-6 3 17 16,5 5-7-16,-2 2-11 16,5-1 10-16,2 3 13 15,3 0-31-15,3-4 8 16,0-1 0-16,0-5 0 15,0-6-1-15,9-4 1 16,6-4 23-16,5 0-4 0,6-15 18 16,5-9-37-16,-5-2 8 15,-1 0-11-15,-13 2 6 16,-7 2-3-16,-5 3 9 16,0 1-2-16,-18 2-6 15,-9 2-1-15,-1 3 3 16,-4 5-15-16,7 3 12 15,7 3 0-15,5 0-10 16,4 0 8-16,3 0-9 16,1 0 7-16,1 4 4 15,1 4-9-15,3 3 5 16,-3 1 4-16,1 3-12 16,2-3 22-16,0 2-18 15,0-3 8-15,0-4-11 0,0 0 11 16,5-4 0-16,2-3-28 15,1 0-3-15,1 0 31 16,0-10 23-16,-1-5-18 16,-5-2 4-16,-3 0 9 15,0 1-18-15,0 2 0 16,-14 4 26-16,3 6-12 16,2 3 1-16,-3 1-15 15,4 0 0-15,1 0-5 16,3 9 1-16,2 5-21 15,2 0 19-15,0 3-49 16,0-1-6-16,13 3-8 16,4-4-54-16,-4-1-75 0</inkml:trace>
  <inkml:trace contextRef="#ctx0" brushRef="#br0" timeOffset="416689.9746">2864 8575 60 0,'0'0'28'0,"0"0"-28"16,0 0 61-16,0 0-22 15,0 0 2-15,0 0-38 16,0 1-5-16,0-9 2 16,0 1 0-16,0-1-14 15,-3 2-34-15</inkml:trace>
  <inkml:trace contextRef="#ctx0" brushRef="#br0" timeOffset="417055.2512">2864 8575 101 0,'-6'-54'140'0,"6"54"-105"16,0 0 73-16,0 0-26 16,0 0-55-16,0 0 48 0,0 0-39 15,0 0-13-15,-2 0 15 16,1 0-25-16,-3 0 18 16,4 0-7-16,-3 0-11 15,1 0 30-15,-5 0-40 16,-4 0 0-16,-8 0 6 15,-9 3-2-15,-5 9 1 16,-5-1-8-16,-6 2-3 16,-3-1 3-16,0-2 0 15,3 0 4-15,10-3-4 16,9-3 5-16,4-1 24 16,12-2-29-16,6-1 14 0,1 0-5 15,2 0-9-15,0 0 0 16,0 0-5-16,0 0 19 15,0 0-28-15,0 0-1 16,0 0-63-16,2 0 20 16,7 0-94-16,0-8-16 15</inkml:trace>
  <inkml:trace contextRef="#ctx0" brushRef="#br0" timeOffset="417432.0557">2585 8382 495 0,'0'0'51'0,"0"0"-41"16,0 0-10-16,0 0 5 16,0 0-5-16,0 0 4 15,-71 51 14-15,51-27-6 16,1 1-7-16,0 4 9 15,-3 0-3-15,3-1-8 16,4 2 28-16,2-5-31 16,5 1 8-16,2-2 5 15,5-4-13-15,1-1 2 16,0-4-4-16,0-3 7 16,6-3-5-16,4-3 0 0,5-2 7 15,6-2 17-15,3-2 4 16,7 0-17-16,7-7 5 15,6-8-14-15,8-4 3 16,4-2-5-16,7-1-60 16,0-5-59-16,-7-2-282 15</inkml:trace>
  <inkml:trace contextRef="#ctx0" brushRef="#br0" timeOffset="418375.0153">3598 8666 383 0,'0'0'24'16,"0"0"6"-16,0 0 28 16,0 0-24-16,0 0 38 15,82-3 5-15,-49-8-8 16,3 3-53-16,-2 1-16 15,0 0 14-15,-4 1 3 16,-6 2-17-16,-6-1 3 16,-8 3 9-16,-5 1-12 15,-4-1 2-15,-1 1-2 16,0-2 11-16,0-2-22 0,-4-4 6 16,-12 1-36-16,-1-1-3 15,-6 1-48-15,0-2 31 16,-1 1-22-16,0 1 5 15,3-1 31-15,6-1 47 16,0 3 82-16,5 1-32 16,4 2-36-16,0 1 40 15,5 1 0-15,1 2-40 16,0 0 14-16,0 0-27 16,0 0-1-16,1 0 0 15,18 0 10-15,8 0-7 16,9 0 11-16,1 9-10 15,2 6 16-15,-8 5-20 16,-3 2-5-16,-5 5 5 16,-4 1 9-16,-5-1 2 0,-5-1-11 15,-6-4 9-15,-3-1-10 16,0-1 1-16,0 0 0 16,-6-2 8-16,-11 5-6 15,-6 1-4-15,-6-3-99 16,-5-6-118-16</inkml:trace>
  <inkml:trace contextRef="#ctx0" brushRef="#br0" timeOffset="424497.9869">7237 9639 326 0,'0'0'136'0,"0"0"-86"15,0 0 35-15,0 0-44 16,0 0 20-16,0 0-21 16,0 0-31-16,0 0 39 15,0 0-35-15,0 0 3 16,0 0-4-16,0 0-12 16,0-3 0-16,0-1-26 15,0-2-36-15,0-3-76 16,0-6-344-16</inkml:trace>
  <inkml:trace contextRef="#ctx0" brushRef="#br0" timeOffset="427275.3413">6611 9657 463 0,'0'0'44'15,"0"0"-24"-15,0 0 30 16,0 0 0-16,0 0-22 16,0 0 2-16,0 0-25 15,0 4 49-15,0-4-27 16,0 0 30-16,0 0 3 16,0 0-23-16,0 0 33 0,0 0-17 15,0-4-32-15,0-9-3 16,0-5-12-16,0-4-6 15,2-4 0-15,9 1-4 16,-2-2 4-16,3 0 0 16,2 3-8-16,-2 2 1 15,2 2-9-15,-3 3 10 16,5 4 2-16,-4 2-16 16,-3 2 9-16,0 4 10 15,0 2-36-15,2 1 31 16,2 2-24-16,-1 0 25 15,0 0-3-15,1 8 8 0,-4 3-15 16,0 2 15 0,0 0 0-16,-3 0-4 0,-1 1 4 15,-2 1 0-15,0-3 10 16,-2 0-10-16,-1-5 5 16,0-3-11-16,0-1 18 15,0-2-27-15,0-1 5 16,0 0-35-16,0 0-17 15,0 0-35-15,-3-13-222 16</inkml:trace>
  <inkml:trace contextRef="#ctx0" brushRef="#br0" timeOffset="428786.8775">1240 7199 193 0,'0'0'2'16,"0"0"71"-16,0 0 47 16,0 0-35-16,0 0 2 15,0 0-31-15,3-14-14 0,-3 10-14 16,0 0-20-1,-3 1 37-15,0 3-37 0,0 0 20 16,0 0-28-16,-3 0 11 16,-3 21-28-16,-6 17 15 15,-3 18 2-15,2 12 8 16,1 8-8-16,4 1 0 16,7-5 0-16,4 0 2 15,0-6 8-15,1-4-10 16,16-5 1-16,10-10-27 15,16-5 22-15,16-9-54 16,22-17-25-16,19-16-101 16</inkml:trace>
  <inkml:trace contextRef="#ctx0" brushRef="#br0" timeOffset="429876.3335">4641 7050 410 0,'0'0'68'0,"0"0"-31"15,0 0 7-15,0 0-42 16,0 0 9-16,0 0-4 0,-39-47 0 16,39 43 39-16,0 0-42 15,0 3-2-15,0-2 34 16,0 3-33-16,0 0 13 15,0 0-16-15,0 0 0 16,0 0-19-16,4 0-4 16,11 13 23-16,2 7-3 15,5 3 11-15,2 2-5 16,-3 3-3-16,-3 1 0 16,-2 3 16-16,-4 0-16 15,-6 5 6-15,2 5-14 16,-7 4 17-16,-1 2 1 0,0 0-10 15,0-1 0 1,-7-2 3-16,-3-5-3 0,-2-1 0 16,-4-4 9-16,-2-1-5 15,-1 1 2-15,-2-2-6 16,-1 2 0-16,-1-2 4 16,2-2-4-16,1-2-36 15,1-5-4-15,2-6-70 16,-1-7-19-16</inkml:trace>
  <inkml:trace contextRef="#ctx0" brushRef="#br0" timeOffset="433131.596">8172 635 294 0,'0'0'12'0,"0"0"26"16,0 0-3-16,0 0-30 15,0 0 57-15,35-72-27 16,-30 62 5-16,-1 3 42 15,-1 0-61-15,-3 2 19 16,0 2 21-16,0 3-22 16,0-3 5-16,0 3-6 15,0 0-34-15,0 0 53 0,0 0-54 16,0 0 7 0,0 0 0-16,0 0-4 0,3-1-2 15,-1-2-4-15,-1 1 5 16,-1 0 1-16,0 1 2 15,0 1-8-15,0 0 24 16,0 0-16-16,0 0 19 16,0 0-1-16,0 0-23 15,0-2 39-15,0 2-42 16,0 0 0-16,0-2-3 16,0 2-27-16,0 0-33 15,0 0-38-15,0 0-49 16,0 0 11-16,0-3-164 15</inkml:trace>
  <inkml:trace contextRef="#ctx0" brushRef="#br0" timeOffset="433671.0893">8308 424 337 0,'0'0'169'0,"0"0"-73"16,0 0-43-16,0 0 8 15,0 0 24-15,0 0-66 16,0-1 0-16,0 1-4 15,0 0-13-15,0 0-4 16,0 14-16-16,0 9 18 0,0 4 16 16,0 6-5-16,0 3-4 15,0-2 31-15,0 2-28 16,0-6 24-16,2-2-34 16,0-2 7-16,5-2 1 15,-4-3-8-15,0-3 0 16,1-3-4-16,0-5 4 15,1-1-26-15,7-2-63 16,3-4-26-16,3-3-22 16,2-9-322-16</inkml:trace>
  <inkml:trace contextRef="#ctx0" brushRef="#br0" timeOffset="434166.1258">8692 562 636 0,'0'0'17'15,"0"0"47"-15,0 0-13 16,0 0-14-16,0 0 10 16,0 0 9-16,-24-14-45 15,24 14 5-15,-2 0-15 16,-2 0 4-16,-2 4-5 15,-6 9-1-15,1 4 1 0,2 4 10 16,-1 2-10-16,4 0 0 16,2-3-5-16,4 0 5 15,0-2-3-15,0-6-7 16,3 0 16-16,10-7-6 16,7-2 0-16,4-3 7 15,6-1-10-15,2-13 3 16,-3-6-14-16,-1-1 1 15,-10 0-32-15,-4-1 37 16,-9 1-10-16,-5 0 18 16,0 1-6-16,-8 2 13 15,-11 1-7-15,-2 2 9 16,3 6 2-16,2 2 36 0,4 2-40 16,6 4-1-1,0 1-9-15,3 0 3 0,2 0-10 16,1 0 3-16,0 9-71 15,0 7 45-15,0 4-53 16,11-4-60-16,12-3 39 16</inkml:trace>
  <inkml:trace contextRef="#ctx0" brushRef="#br0" timeOffset="434631.0834">9212 527 645 0,'0'0'132'0,"0"0"-74"0,0 0 5 16,0 0-23-16,0 0-17 16,0 0 25-16,-53-26-38 15,45 26-7-15,-3 5-6 16,-5 12 4-16,3 4-1 15,-2 3 0-15,7 2 0 16,5-1-6-16,3 1 6 16,0-4 0-16,5-2-8 15,10-5 21-15,6-2-13 16,4-9 0-16,3-2 2 16,5-2-19-16,1 0 17 0,-1-14-19 15,-3-5 11-15,-6 0-8 16,-7-1 16-16,-7 0 0 15,-9 0 2-15,-1 1-1 16,-4 1-1-16,-12 0 0 16,-4 3 17-16,-4 2-11 15,2 6 23-15,0 2-29 16,3 5 0-16,5 0-22 16,3 0 22-16,4 0-51 15,3 8-38-15,4 4-54 16,0-3-39-16,0-4-235 15</inkml:trace>
  <inkml:trace contextRef="#ctx0" brushRef="#br0" timeOffset="435149.0964">9742 355 613 0,'0'0'86'16,"0"0"-5"-16,0 0-65 15,0 0 63-15,0 0-63 16,0 0-6-16,18-7-11 15,-5 14 6-15,5 7-5 16,3 3 10-16,-5 6-9 0,-1 5 14 16,-4 5-15-16,-5 3 0 15,-6 6 11-15,0 0-2 16,-6 0-9-16,-14 0 9 16,-2-1-3-16,-5-4-11 15,-3-1 5-15,-3-5-59 16,-5-5 47-16,0-4-74 15,-4-6-19-15,0-9-85 16</inkml:trace>
  <inkml:trace contextRef="#ctx0" brushRef="#br0" timeOffset="435915.346">7925 277 118 0,'0'0'426'16,"0"0"-384"-16,0 0 9 16,0 0 4-16,0 0-7 15,0 0 20-15,0-8-29 16,0 8-3-16,-4 0-19 16,1 0-16-16,-5 8 15 15,-4 4-9-15,0 7-3 16,-1 3 8-16,1 3-12 0,0 4 0 15,3 3-11 1,-1 3 28-16,1 4-16 0,4 2-1 16,0 1 0-16,4-3 6 15,0 1-6-15,1-3 0 16,0-4-2-16,0-3 7 16,9-2-4-16,7-1-1 15,1-1 0-15,8-4-4 16,3-2 4-16,5-5 0 15,4-4-8-15,6-3-45 16,-4-4-37-16,-6-4-130 16</inkml:trace>
  <inkml:trace contextRef="#ctx0" brushRef="#br0" timeOffset="440996.0821">13628 663 134 0,'0'0'460'0,"0"0"-366"16,0 0-72-16,0 0-16 16,0 0 65-16,0 0-20 15,0 0 28-15,0 0-43 16,0 3-26-16,0 5-4 15,0 14-6-15,0 14-5 16,0 17 5-16,0 15 7 0,1 9 6 16,4 2-2-1,0-4-10-15,-2-6 20 0,2-11-21 16,-1-10 0 0,-2-14 3-16,1-12 7 0,-2-10-10 15,1-9 0-15,-1-3 4 16,2-3 9-16,0-22-13 15,2-11-25-15,1-16-66 16,-2-7-9-16,1-6 15 16,-4 0 12-16,-1-4-24 15,0 3 50-15,-3 4-1 16,-4 5 15-16,2 8 26 0,0 7 14 16,2 8 13-1,3 9 59-15,0 7-29 0,0 7 26 16,0 6-20-16,0 2-41 15,0 3 39-15,0 0-54 16,8 0-2-16,19 0-10 16,12 0 24-16,19 0-6 15,9 6 1-15,15-2 0 16,10-2 25-16,12 1-32 16,13 1 4-16,17-4-12 15,14 0 20-15,12 3 11 16,4-3-11-16,7 6-10 15,0 1 4-15,5 2-6 16,2 1 0-16,-3 1-8 16,-5 6 8-16,-12 1-9 0,-11 0-3 15,-11 1 8-15,-6-5-6 16,-6-5-8-16,-3-2 14 16,-6-7-1-16,0 0 10 15,-6 0-6-15,-7 0 1 16,-11 0 0-16,-11-4-8 15,-14 3 8-15,-17-1 0 16,-12 0 2-16,-15-1 6 16,-7 2 14-16,-5-1 14 15,-2 0-23-15,4-2 47 16,-3-2-51-16,3-1-5 16,1 0 7-16,-4 1 6 0,-1 3-6 15,-1 0-4-15,-4 3-2 16,-2-2 24-16,1 2-29 15,-1 0 0-15,7 0-14 16,6 14 13-16,3 11-1 16,2 9 2-16,-3 8-2 15,-2 7-10-15,-6 5 12 16,-2 7 0-16,-2 4-15 16,-4 5 28-16,0 4-13 15,0 3 0-15,3 6 1 16,3-3-1-16,2-3 0 15,-1-4 0-15,-2-3-3 16,-1-5 7-16,-4-6-2 0,0-9-2 16,0-10 0-1,-4-9-5-15,-10-10 5 0,-7-8 0 16,-4-9 3-16,-9-4 2 16,-14 0 9-16,-13-14-14 15,-20-7-38-15,-13-4 37 16,-16-1-30-16,-14 1 31 15,-9 0-17-15,-5 0 24 16,-3 3-7-16,-2-1 0 16,2 2 15-16,-3 1-10 15,1 2-5-15,-5 1 0 16,-4-1 14-16,-3 4-11 0,7-1 7 16,4 4 19-16,11-2-28 15,12 3 12-15,11-2-13 16,17 0 0-16,19 4-2 15,11-1 6-15,17 3-2 16,14 0-2-16,15 4 1 16,9 2-2-16,5 0 1 15,3 0 0-15,0-3 6 16,-2 3-5-16,2 0-2 16,0 0-5-16,0 0 6 15,0 0 7-15,0 0-7 16,-1 0 0-16,0 0-1 15,-4 0 9-15,-5-2-15 16,-5 2 7-16,-6 0 0 16,-3 0 1-16,-3 0-1 0,-7 0-4 15,-5 0-11-15,-5 0 2 16,-1 0 8-16,0 0-3 16,0-3 8-16,3-6 1 15,4-2-1-15,1 0 0 16,11 0 7-16,3 0 3 15,9 5-7-15,2 0-3 16,4 1 5-16,1 3-5 16,3 1 0-16,2-1-3 15,1 2-9-15,1-1 14 16,0 1-5-16,0 0-65 16,0-1-43-16,0 1 53 0,0-2-57 15,14-6-88-15,9-11-44 16</inkml:trace>
  <inkml:trace contextRef="#ctx0" brushRef="#br0" timeOffset="441529.1164">15463 640 565 0,'0'0'62'0,"0"0"34"0,0 0-57 16,0 0-28-1,0 0 21-15,0 0-26 0,-26 3-12 16,20 21 14-16,-2 11-8 15,2 9 46-15,3 10-27 16,3 6-14-16,0 8 58 16,0 7-30-16,0 3 12 15,-1 6-26-15,-4 3-18 16,4-3 28-16,1-6-29 16,0-17 0-16,0-19 7 15,0-16-7-15,1-10-2 16,7-8-4-16,0-8-45 15,6 0-32-15,9-24-24 16,9-22-165-16</inkml:trace>
  <inkml:trace contextRef="#ctx0" brushRef="#br0" timeOffset="441943.2322">15913 572 610 0,'0'0'137'0,"0"0"-96"16,0 0-26-16,0 0 51 16,0 0-25-16,0 0 6 15,0-7-29-15,0 7-12 16,-2 24-12-16,-5 10 6 15,-2 14 0-15,-1 12 45 16,-1 6-27-16,-1 4 19 16,1 5 9-16,-1 1-35 15,0-1 42-15,3 0-38 16,-1-5-12-16,6-5 24 16,2-9-23-16,1-7-4 15,1-13 0-15,0-13 8 16,0-6-8-16,0-6 0 15,0-2-12-15,3-4 7 16,1 1-62-16,0 0-6 0,5-1-23 16,0 1-64-16,-1-3 6 15,-5-1-178-15</inkml:trace>
  <inkml:trace contextRef="#ctx0" brushRef="#br0" timeOffset="444916.8899">15613 1062 446 0,'0'0'128'0,"0"0"-102"0,0 0-16 16,0 0 4-16,0 0-4 16,0 0 4-16,0 0-14 15,-29 26 0-15,26-9 7 16,0 4 4-16,3 1-11 16,0-3 4-16,0-2 5 15,0-2 12-15,0-3-21 16,8-4 1-16,-1-4-18 15,1-3 26-15,-1-1-9 16,-1 0 22-16,3-1 3 16,-1-11 14-16,0-2-39 15,-2-1 1-15,-6 0 16 16,0-1-17-16,0 3 0 0,0 1 3 16,-9 1 1-1,-2 1 3-15,2 1-7 0,-1 5 0 16,5 2 2-16,2 0-2 15,1 2 0-15,2 0 6 16,-1 0-5-16,-1 0-2 16,0 0-14-16,1 8 15 15,1 1-9-15,0 0 9 16,0-3-4-16,0 1-8 16,0 0 24-16,5-4-24 15,1 0 12-15,-2-3 0 16,-1 0-8-16,0 0 15 15,-3 0-7-15,2 0 26 0,-1 0-5 16,-1 0-3-16,0-2-13 16,0 1-2-16,0 1 62 15,0 0-65-15,-3 0 4 16,-3 9-15-16,-3 9 7 16,3 5 1-16,2-2-5 15,4-3 8-15,0-5-12 16,0-3 12-16,1-4 0 15,5-1 6-15,0-4 0 16,3-1-8-16,2 0 2 16,-1-1 0-16,2-9 18 15,-3-5-18-15,-5-2 0 16,1-4-9-16,-3 1 23 16,-2-2-28-16,0 1 3 0,0 3-5 15,0 3 3-15,0 4 9 16,0 6-3-16,-3 4 2 15,-1 1 4-15,0 0-4 16,-1 0-23-16,-2 8-29 16,-3 7 57-16,1 2 0 15,0-1 6-15,0-1-6 16,6-2 5-16,0-4-10 16,3 1 2-16,0-6 0 15,0-1 1-15,0-1 2 16,0-2 0-16,0 0-8 15,6 0 8-15,13 0-11 0,0 0 1 16,3-12-78-16,-6-4-41 16</inkml:trace>
  <inkml:trace contextRef="#ctx0" brushRef="#br0" timeOffset="447793.1172">16257 523 467 0,'0'0'46'0,"0"0"-10"16,0 0-30 0,0 0 16-16,0 0 1 0,0 0-23 15,0 0 0-15,-21-33 3 16,21 33-3-16,-3 0-68 15,-1 0-14-15,1 7 55 16,0 1-17-16,0-3-132 16</inkml:trace>
  <inkml:trace contextRef="#ctx0" brushRef="#br0" timeOffset="448962.9954">14461 1646 187 0,'0'0'61'0,"0"0"-57"16,0 0 32-16,79-36 84 15,-73 29-48-15,-5 0 41 16,-1 2-35-16,0 1-12 15,0 1 26-15,-4 3-25 16,-6-3-30-16,-4 3 5 16,-3 0-39-16,-3 0 44 15,-5 15-47-15,-1 4 0 16,-1 10 9-16,1 6-8 0,0 5-1 16,0 1 8-1,6-4 3-15,0 1-11 0,4-6 0 16,2-3 0-16,3-3 8 15,1-9-8-15,4-3 0 16,1-8-6-16,3-1 4 16,2-3-15-16,-1-2-23 15,-2 0-46-15,-3 0 61 16,-3-18-143-16,2-5-135 16</inkml:trace>
  <inkml:trace contextRef="#ctx0" brushRef="#br0" timeOffset="449202.8607">14246 1743 479 0,'0'0'170'0,"0"0"-127"15,0 0-36-15,0 0-7 16,0 0 0-16,0 0 12 16,77 29 10-16,-49-10 32 15,0 0-23-15,0 1-27 16,-2 2 43-16,-2-3-47 15,2-1 0-15,-4-1-3 16,0 0 19-16,0-3-20 16,-1 0 4-16,5-4-64 15,5-1 51-15,6-8-110 0,6-1-134 16</inkml:trace>
  <inkml:trace contextRef="#ctx0" brushRef="#br0" timeOffset="450013.1462">16257 448 469 0,'0'0'100'16,"0"0"-96"-16,0 0 45 15,0 0-18-15,0 0 0 16,0 0-3-16,-49 25-28 15,25-8 0-15,0 5 21 16,-3 0-17-16,-1 6 32 0,0 1-33 16,-2 3 8-16,1 4 39 15,3 3-43-15,3 1 3 16,2 2 9-16,2 3-11 16,2 0 29-16,6 4-37 15,2 1 11-15,4-2 3 16,3 4-14-16,2 3 3 15,0 3-8-15,0 12 16 16,11 3-6-16,-3 4-5 16,-1-2 10-16,-3-4-6 15,-1-6-4-15,3-5 0 16,4-11-17-16,4-8 19 16,7-7-5-16,3-5-9 0,9-3-66 15,8-3 19-15,4 0-58 16,6-5-41-16,0-4-180 15</inkml:trace>
  <inkml:trace contextRef="#ctx0" brushRef="#br0" timeOffset="451063.6456">17519 439 296 0,'0'0'12'0,"0"0"123"16,0 0-83-16,0 0-6 15,0 0-33-15,0 0 68 16,-45-37-81-16,40 36 10 16,3 1 1-16,0 0 0 15,1 0 39-15,1 0-28 16,0 0-21-16,0 0 28 16,0 0-29-16,0 0-14 0,0 0 13 15,0 15-15-15,7 9 9 16,9 6 6-16,3 3 1 15,4 7 48-15,1-2-39 16,-1 0 13-16,-2 3 12 16,-2-2-31-16,-6 4 39 15,2 0-42-15,-1 0 0 16,-2 1 38-16,1 3-38 16,-2 1 0-16,-5 3 10 15,-1 7 0-15,-3 0 19 16,-2 10-29-16,0 10 3 15,0 5 27-15,-2 2-30 0,-8-2 0 16,6-8 9 0,-3-5 0-16,-2-3 4 0,4-4-13 15,-4-5 0-15,0 0 17 16,0-4-17-16,-5-4 0 16,2-2 10-16,-2-1-1 15,0-2-3-15,-2-6-6 16,2-2 0-16,1-8-5 15,1-2 5-15,-3-4-14 16,-1-3-4-16,-7-3-65 16,-2-5-8-16,1-6-42 15,-3-6-78-15</inkml:trace>
  <inkml:trace contextRef="#ctx0" brushRef="#br0" timeOffset="453107.7442">16700 72 376 0,'0'0'82'0,"0"0"-15"16,0 0-10-16,0 0-18 15,0 0 44-15,0 0-32 16,0 0-21-16,0-19 27 0,0 17-29 15,0 2 18-15,0-2-20 16,0 2-14-16,0 0 53 16,0 0-52-16,0 0-8 15,-2 0-5-15,-11 2-5 16,-7 12 0-16,-5 8 5 16,-5 4 0-16,1 3-7 15,5 2 7-15,2 1 0 16,5-1-3-16,4-2 3 15,5-5-8-15,5-5 8 16,3-3-22-16,0-5 17 16,8 2-28-16,14-3 21 15,3 1 5-15,5-5 2 0,1 3 2 16,-6-2 3 0,-2 0 0-16,-6 1-7 0,-10 1 7 15,-2 0 0-15,-5 3 0 16,0 2 3-16,0 4-3 15,-12 1 0-15,-3 0 3 16,0-3 2-16,2-4-5 16,2-3 0-16,3-4-4 15,4 1 18-15,-2-4-15 16,6-2 1-16,0 0-43 16,0 0 11-16,2 0-78 15,12-10-80-15</inkml:trace>
  <inkml:trace contextRef="#ctx0" brushRef="#br0" timeOffset="453587.999">16971 388 582 0,'0'0'120'0,"0"0"-92"16,0 0 18-16,0 0-9 15,0 0 23-15,0 0 16 16,-17-29-73-16,14 29 2 16,-7 0-5-16,-1 5-4 15,-6 9-2-15,-2 6-1 16,3-2 7-16,4 2 0 0,4-3 0 16,5 0 0-1,3-3-1-15,0-3-3 0,8-3 0 16,11-2 4-16,9-6 0 15,5 0-2-15,3 0 2 16,-2-7-7-16,-4-5 7 16,-9 0-22-16,-8-1 21 15,-5 1-4-15,-6-2 5 16,-2-1-26-16,0-1 26 16,-8-3-24-16,-7 2 24 15,0 0-9-15,1 3 9 16,0 4 0-16,2 6 1 15,-5 4 8-15,2 0-9 16,-4 0-2-16,0 11-8 0,1 0 2 16,0 5 3-16,3 0-5 15,2 4-48-15,4-3 23 16,4-2-191-16,2-3-114 16</inkml:trace>
  <inkml:trace contextRef="#ctx0" brushRef="#br0" timeOffset="458822.7975">16639 678 311 0,'0'0'61'16,"0"0"4"-16,0 0-49 15,0 0 18-15,0 0 32 0,0 0-31 16,0 0 8-16,0 0-18 15,0 0-7-15,0 0 9 16,0 0-18-16,0 0-9 16,0 0 1-16,0 0 9 15,0 0-10-15,0 0 0 16,0 0 12-16,0 0-9 16,0 0-3-16,0 0 0 15,0 0-4-15,0 0 14 16,0 0-10-16,0 0 0 15,0 0-4-15,0 0 0 16,0 0 4-16,0 0 0 16,0 0-2-16,0 0 14 15,7 0-12-15,2 0 0 16,6 0 1-16,0 0 4 0,4 0-5 16,2-1 0-1,5-2 21-15,-1 0-16 0,2-1 2 16,0 2-2-16,-1-3-5 15,0 1 23-15,0 0-18 16,-1 1-5-16,-3 3 13 16,-1-1-8-16,-5-1-1 15,-1 1-4-15,-3-1 6 16,-5 2-5-16,-1 0-1 16,-4 0 0-16,-2 0-1 15,0-1 7-15,0 1-3 16,0 0-3-16,0 0 2 15,0 0 0-15,0 0-2 16,0 0 0-16,0 0 0 0,0 0 0 16,0 0-2-16,0 0-49 15,0 0-49-15,0 0-77 16</inkml:trace>
  <inkml:trace contextRef="#ctx0" brushRef="#br0" timeOffset="465190.2923">16846 894 225 0,'0'0'71'15,"0"0"16"-15,0 0-80 16,0 0 30-16,0 0-31 15,0 0 8-15,0 0-5 0,-3-11-2 16,0 8 19-16,2 3-6 16,-2-3-17-16,3 3 72 15,-2-2-40-15,1-1-21 16,1 1 27-16,0-1-12 16,-2 2-11-16,1 0-18 15,1-1 10-15,-2 2-5 16,2-3-5-16,0-1 1 15,-2 1-8-15,1 1 7 16,0-1 0-16,-1 1-9 16,1 0 17-16,-1 1-8 15,2-3 0-15,0 1-7 0,0 1-10 16,0 1 17-16,0-1 0 16,-2 1-9-16,2 1 13 15,-2 0-4-15,1-2 0 16,-1 2 13-16,-1 0-23 15,3 0 18-15,0 0-11 16,0 0 4-16,0 0-1 16,-3 0 19-16,3 0-19 15,0 0 3-15,0 0 5 16,0 0 7-16,0 0-12 16,0 0-3-16,0 0 19 15,0 0-9-15,-2 0-10 16,2 0 8-16,-1 0-9 0,-1 0 3 15,2 0-2 1,0 0 4-16,0 0 3 0,0 0-12 16,0 0 5-16,0 0 0 15,-1 0-8-15,1 0 9 16,-2 0-1-16,-2 2 0 16,1 7 1-16,-6 4 2 15,-1 4-3-15,-1 3 7 16,-2 2 7-16,-1 4-5 15,1 4-9-15,1 1 9 16,-2 8-2-16,3 5 2 16,2 1-9-16,-2 6 8 15,5 5-2-15,3 2-3 16,0 1-3-16,2-4 15 0,1-9-14 16,0-5-1-16,0-10 7 15,0-2 8-15,0-4-4 16,4-1-11-16,-1-1 0 15,0 0 7-15,1-2 0 16,1-1 5-16,-2-3-12 16,-1-3 5-16,-1-3-6 15,1-6 1-15,-1-2 0 16,-1-3-1-16,2 0 10 16,-2 0-16-16,0 0 7 15,0 0 0-15,1 0 0 16,-1 1 0-16,3 6-36 15,0-2 30-15,-1 2-6 0,2 0-21 16,0-3-42-16,1 2 8 16,2-4 1-16,-1-2-93 15,1 0-180-15</inkml:trace>
  <inkml:trace contextRef="#ctx0" brushRef="#br0" timeOffset="466070.1889">17057 831 419 0,'0'0'76'15,"0"0"-59"-15,0 0 53 16,0 0-24-16,0 0-15 15,0 0 0-15,0 0-25 16,0 5-5-16,-3 4-1 16,-2 6 0-16,1 2 20 0,-4 3-4 15,-1 4-8 1,0 0 19-16,2 3-27 0,-2 2 38 16,0 4-11-16,1 2-24 15,2 5 32-15,-1 2-32 16,0 6 1-16,1 5 21 15,0 5-19-15,1 2 21 16,0-4-27-16,2-4 5 16,1-2 11-16,-1-5-9 15,1-1-7-15,1-2 16 16,-2-4-10-16,-1 0 14 16,2-7-20-16,0-5 9 15,2-5-5-15,0-6-4 0,0-3 0 16,0-2 9-1,0-3 1-15,0-2-9 0,0 0-1 16,0-5 1-16,0 2-2 16,0-2 1-16,0 0 0 15,0 0 4-15,0 0 5 16,0 0-6-16,0 0-3 16,0 0 1-16,0 0-7 15,0 0 6-15,0 0 0 16,2 0-3-16,-2 0-7 15,1 0 8-15,0 0 2 16,-1 0-6-16,2 0-11 16,0 0-23-16,1-8-24 15,0-9-91-15,-3-6-195 16</inkml:trace>
  <inkml:trace contextRef="#ctx0" brushRef="#br0" timeOffset="468131.2486">16814 1293 430 0,'0'0'78'0,"0"0"-71"16,0 0 20-16,0 0 40 16,0 0-49-16,0 0 24 0,0-24-31 15,0 21-4 1,0 1 30-16,0 1-34 0,0 1 7 16,0 0 14-16,0 0-21 15,0 0 13-15,-2 0-16 16,1 0 6-16,1 0 4 15,-2 0-10-15,-1 0 0 16,3 0 12-16,0 0-2 16,-2 0-10-16,2 0 0 15,0 0 2-15,0 0-1 16,0 0-1-16,-3 1-9 16,-2 14-6-16,-2 2 24 15,0 4-9-15,3 1 0 0,2-2 4 16,2-3-6-1,0-4 2-15,0-2 0 0,0-6-10 16,0-2 21-16,0 0-12 16,0-3 1-16,0 0 0 15,2 0 2-15,-2 0-2 16,3 0 0-16,0-2 1 16,0-7 10-16,2-4 0 15,-2-3-11-15,0-2 0 16,-1-2 1-16,-1 2-1 15,-1 1 0-15,0 4-12 16,0 4 25-16,0 4-22 16,0 3 9-16,0 2 0 15,0 0-12-15,0 0 12 0,0 0-4 16,0 0-10 0,0 0 11-16,-1 2-2 0,-3 8-8 15,0 5 13-15,1-3 2 16,1 0-2-16,2 0-13 15,0-2 12-15,0 0 1 16,0-3-6-16,0 0 2 16,2-3 4-16,3-3-9 15,-1-1 9-15,2 0 0 16,1 0-5-16,1 0 13 16,-2-4-14-16,0-7 6 15,-1-1 0-15,-2 0 7 16,-2-3-7-16,-1 4 0 15,0 1-2-15,0 3 14 16,0 3-9-16,0 2-3 16,0 2 3-16,-1 0-4 0,-5 0 1 15,-5 0-6-15,-5 16-2 16,1 7 11-16,-1 4-6 16,2 0-2-16,4-3 5 15,7-5-14-15,3-9 14 16,0-1-37-16,0-3 36 15,0-2-12-15,11-1 7 16,2-3 6-16,0 0 0 16,3 0-4-16,0 0 4 15,-2-5 0-15,-2-3-4 16,-3-2 4-16,-3 1 0 0,-3-2-8 16,-3-2 11-16,0 3-3 15,0-2 10-15,0-5-9 16,-8 5 13-16,1-5-14 15,1 5 0-15,0 5 23 16,2 1-21-16,-1 3 32 16,2 2-25-16,0 1-6 15,1 0 14-15,0 0-17 16,1 0-20-16,-2 0 16 16,-2 10-20-16,5 1-4 15,0 0-24-15,0-2-23 16,5 1-16-16,8-4-63 15</inkml:trace>
  <inkml:trace contextRef="#ctx0" brushRef="#br0" timeOffset="470494.6256">17422 1603 206 0,'0'0'107'16,"0"0"7"-16,0 0-23 15,0 0 12-15,28-77-36 0,-28 65 14 16,0 2-28-16,0 1 37 16,0 6-36-16,0-2-52 15,-2 3 78-15,0 2-70 16,-1 0 0-16,-3 0-10 16,-7 17-8-16,-6 12-1 15,-4 7 9-15,-3 0 0 16,3 0 4-16,1 1 0 15,5-8-4-15,3-5 10 16,4-7 2-16,4-3-20 16,4-6 8-16,1-4 0 0,-2-1-17 15,3-3 17 1,0 0-52-16,-3 0 43 0,-2 0-23 16,-3-12-23-16,-1-8-151 15,-2-4 29-15,3 0 72 16,1 0-52-16,6 0 33 15,1 7 124-15,0 2 59 16,0 6 60-16,0-1 34 16,0 1-77-16,4 3 20 15,2-4-35-15,0 6-7 16,-1-3 16-16,-2 4-31 16,-2 2 14-16,1 1-16 15,-1 0-35-15,5 0 8 0,7 0-10 16,6 11-1-1,3 3 1-15,2 3 12 0,2 3-4 16,-2-1 3-16,-4 0 3 16,0-2-12-16,-2-2-2 15,-3-3 6-15,-1 0-1 16,2-2-5-16,-2-1-28 16,0 1-20-16,0 0-68 15,-4-5-42-15,-5-1-155 16</inkml:trace>
  <inkml:trace contextRef="#ctx0" brushRef="#br0" timeOffset="472089.5466">16002 1685 492 0,'0'0'122'0,"0"0"-98"16,0 0 17-16,0 0-6 16,0 0-20-16,0 0 33 15,0 0-48-15,-2-19 0 0,2 19 4 16,-2 0-1-1,2 0 2-15,-3 0-5 0,1 0 0 16,-1 0-16-16,-4 7 16 16,0 13 0-16,-3 4-8 15,0 5 23-15,1 2 7 16,1 1-22-16,1 1 8 16,4 5 16-16,3-6-18 15,0 0-6-15,0 0 4 16,5-5 8-16,6-1-21 15,4-4 9-15,5-6 0 16,-2-2 17-16,5-3-17 16,3-7 0-16,4-2 2 15,5-2 4-15,4 0-12 0,1 0-35 16,-1 0-99-16,-6-6-42 16</inkml:trace>
  <inkml:trace contextRef="#ctx0" brushRef="#br0" timeOffset="472630.671">16549 1786 427 0,'0'0'174'15,"0"0"-67"-15,0 0-63 16,0 0-12-16,0 0 35 16,0 0-62-16,0-4 12 0,3 4-17 15,3 0 0-15,3 0 19 16,3 1-19-16,-1 8 2 16,1 5 34-16,1 3-29 15,4 2 25-15,-3 3-32 16,-3 6 0-16,-3-2 13 15,0 4-13-15,-3 2 0 16,-5-2 19-16,0 3-6 16,0-2-7-16,-8 1-6 15,-8-3 6-15,-5-2-17 16,0-2 16-16,-3-4-5 16,-1-2 0-16,0-4-11 15,-1-2-30-15,4-5-68 16,-1-3-44-16,4-5-37 15</inkml:trace>
  <inkml:trace contextRef="#ctx0" brushRef="#br0" timeOffset="473578.6892">16340 2065 594 0,'0'0'91'0,"0"0"-83"16,0 0 43-16,0 0-18 15,0 0 43-15,0 0 0 16,10-21-48-16,-10 21-2 16,0 0-26-16,0 0 21 15,0 0-21-15,-7 4 0 16,-3 11 0-16,-6 3 13 16,-5 3-13-16,-1 5 25 15,-3 3 0-15,-6 3-24 16,-9 6 49-16,-6 3-43 15,-5 2-7-15,-4 1 4 0,4 1 11 16,2-4-17-16,5-6 2 16,8-3 0-16,8-9 2 15,5-3-2-15,5-4 0 16,3-2 3-16,3-2-1 16,3-2-4-16,0 1-1 15,6-6 3-15,-3 0 9 16,4-2-9-16,1-1-3 15,1-2 3-15,0 0 0 16,0 0 7-16,0 0-7 16,0 0-8-16,0 0-11 15,0 0-30-15,0 0-61 0,0-10-65 16</inkml:trace>
  <inkml:trace contextRef="#ctx0" brushRef="#br0" timeOffset="474077.8908">15684 2330 635 0,'0'0'97'15,"0"0"-64"-15,0 0-3 16,0 0 19-16,0 0-3 0,0 0 9 16,0 0-55-16,0-9-17 15,0 22 17-15,-1 8 2 16,-4 4 25-16,1 4-24 16,-2 3 1-16,-1 0 33 15,5 3-14-15,-3-4-15 16,2 1 21-16,0 0-14 15,0-1 0-15,2-2-15 16,1-4 3-16,0-3 4 16,0-3-7-16,0-5 0 0,1-5-2 15,5-2 9 1,2-3-7-16,2-1 0 0,4-3 8 16,5 0 12-16,6 0-7 15,5-2-12-15,3-7 33 16,3-2-31-16,0 0-1 15,0-1-2-15,-4 1 6 16,-3 2-9-16,-5 2 3 16,-5 2-36-16,-4 1 3 15,1 3-93-15,-6 1-34 16,-3 0-55-16</inkml:trace>
  <inkml:trace contextRef="#ctx0" brushRef="#br0" timeOffset="476876.4953">15228 2992 276 0,'0'0'0'15,"0"0"-20"-15,0 0-77 16,0 0 83-16</inkml:trace>
  <inkml:trace contextRef="#ctx0" brushRef="#br0" timeOffset="478046.0714">16039 1850 448 0,'0'0'72'16,"0"0"-65"-16,0 0 35 15,0 0 2-15,0 0-27 0,0 0 54 16,-27-29-61-16,21 27 20 16,0 2 2-16,-5 0-30 15,-5 2 10-15,-4 18-12 16,-4 10 0-16,4 7 5 16,1 6 11-16,7 1-16 15,5-2 0-15,7-3 8 16,0-6-3-16,12-4-5 15,14-3 1-15,10-5-27 16,9-5-16-16,4-9-68 16,1-7-61-16</inkml:trace>
  <inkml:trace contextRef="#ctx0" brushRef="#br0" timeOffset="478436.7145">16599 1895 429 0,'0'0'39'16,"0"0"-1"-16,0 0-25 15,0 0 24-15,92-3-18 16,-77 19-17-16,-5 7 39 15,-3 9-41-15,-7 3 0 16,0 6 21-16,-3 5-21 16,-13 4 0-16,-3 0 0 0,2-1-167 15</inkml:trace>
  <inkml:trace contextRef="#ctx0" brushRef="#br0" timeOffset="479435.1732">14914 3074 462 0,'0'0'128'0,"0"0"-77"15,0 0-8 1,0 0 41-16,0 0-30 0,0 0 27 16,0 0-42-16,-3-24-19 15,3 24 36-15,0 0-56 16,0-5 0-16,14 2 2 16,7 0-1-16,2 2-2 15,0 1-1-15,0 0 2 16,-3 0-1-16,-6 12 1 15,2 1 0-15,-7 5-11 16,-4 2 21-16,-5 4-25 16,0 0 11-16,-2 3 4 15,-13-1-14-15,-6-2 14 0,1-4-22 16,-2 0 22-16,2-9-22 16,4 0 20-16,2-5-3 15,8-4-5-15,0-2 7 16,3 0 3-16,2 0-12 15,1-5 12-15,0-2-6 16,0 0 2-16,0 2 1 16,0-1 3-16,5 3-10 15,3 0 10-15,1 2 0 16,4 1 4-16,1 0-2 16,2 0 4-16,2 1-6 15,0 7 4-15,1-1 14 16,2 2-18-16,0-1 0 15,-3 1 6-15,0-3-1 16,-3 1-10-16,-1 0-4 16,0-4-100-16,1-3 12 0,-3 0-119 15</inkml:trace>
  <inkml:trace contextRef="#ctx0" brushRef="#br0" timeOffset="479929.0264">15534 3006 610 0,'0'0'92'0,"0"0"-79"16,0 0 43-16,0 0-47 15,0 0 42-15,-93-5-21 16,81 13-23-16,2 3-4 16,1-1-3-16,4-1 10 15,1 2 1-15,2 1-11 16,2-3 1-16,0 4-13 16,0-3 29-16,2 2-17 15,11-1 0-15,2 2 13 16,2-2-13-16,5 0 0 0,1-1 0 15,1-1 0 1,-1 2 0-16,-4-5 0 0,-5 4 0 16,-2-6 0-16,-6 3 11 15,-5-2-11-15,-1 0 0 16,0 0-5-16,0 3 16 16,-10 4-3-16,-10 0-8 15,-3 1 9-15,-4 0-7 16,1-3 4-16,3-1-6 15,5-4 0-15,3-4-3 16,-3-1-5-16,3 0-55 16,-3-3-56-16,1-19-122 0</inkml:trace>
  <inkml:trace contextRef="#ctx0" brushRef="#br0" timeOffset="484690.4452">15290 3575 349 0,'0'0'94'0,"0"0"-76"16,0 0 34-16,0 0 7 15,0 0 34-15,0 0-22 16,0 0-34-16,-2 2 21 16,0-1-25-16,0 1-19 15,1-2 40-15,1 0-49 16,-3 0 30-16,3 0-35 16,0 0 11-16,0 0-11 0,0 1 0 15,0 0-2-15,-2-1-5 16,-1 0 7-16,-1 0 0 15,-5 2 0-15,0-1 1 16,0 2-1-16,0-2 0 16,4 2-3-16,0 0 1 15,0-3-1-15,1 0 3 16,1 1-1-16,0-1 10 16,3 0-18-16,0 0 9 15,0 0 0-15,0 0-6 0,0 0-5 16,10 0 7-16,13 0 0 15,9 0 4-15,12 0 0 16,3 0 0-16,0 0 0 16,0 0 2-16,-6 0 4 15,-5 0-6-15,-9 0 0 16,-11 0-24-16,-7 0 24 16,-7 0-48-16,-2 0 9 15,0 0 36-15,0 0 6 16,0 0 2-16,-1 0-5 15,-14 0 5-15,-9-4 7 16,-6-1-12-16,-5 0 0 16,-2 4-18-16,1 1 33 0,0 0-15 15,-1 0 0 1,-5 0 3-16,2 1-20 0,1 4 22 16,4-3-5-16,7 1 2 15,9-3 10-15,7 0 3 16,7 0-11-16,4 0 5 15,1 0-11-15,0 0 2 16,0 0 0-16,0 0-11 16,0 0 16-16,9 0-13 15,13 0-4-15,14 0 12 16,10 0 32-16,10 0-27 16,2 0 14-16,4-5-6 15,3-2 2-15,0 0-20 16,-2-2 5-16,-6 4 0 0,-10 1-5 15,-10-1 5-15,-8 3-37 16,-9 2 3-16,-7 0-76 16,-7 0 22-16,-5 0-80 15,-1 0-102-15</inkml:trace>
  <inkml:trace contextRef="#ctx0" brushRef="#br0" timeOffset="486012.0424">20661 3107 707 0,'0'0'123'0,"0"0"-53"16,0 0-18-16,0-79 6 15,5 54-12-15,4-1 68 16,1 0-112-16,3 0 15 15,3 1 38-15,1-2-41 16,5-4 6-16,3 2-20 16,2 0 0-16,0 5-4 15,2 6 4-15,-3 3 0 16,-2 7-3-16,1 3 15 16,-3 5-24-16,-2 0 9 15,-6 0-14-15,-1 12 6 0,-1 6-29 16,-5 5 24-16,-4 3 8 15,-1 1 16-15,-2 2-10 16,0-1 2-16,0 0 0 16,-7-8-1-16,3-4 1 15,1-9 0-15,3-4 0 16,0-3 5-16,0 0 15 16,0 0-20-16,0-1 2 15,2-11 0-15,10-5-2 16,4 1-27-16,-1 0 19 15,1 7-7-15,-4 2 11 16,0 5-21-16,-3 2 15 16,0 0-9-16,3 0 19 0,0 2-1 15,-1 8-2 1,3-1 6-16,-2 4-1 0,1-4-2 16,-2 1 0-16,1 0-3 15,-2-5 3-15,-2 1-62 16,4-5-78-16,-6-1-94 15</inkml:trace>
  <inkml:trace contextRef="#ctx0" brushRef="#br0" timeOffset="486282.0165">20756 3209 708 0,'0'0'171'0,"0"0"-140"16,0 0-28-16,0 0 65 15,0 0-9-15,0 0-33 16,65-24-9-16,-19 12-17 16,8 2 16-16,7 1-16 15,2 3 2-15,0 0-16 16,-8 6 14-16,-6 0-52 15,-13 0-99-15,-14 7-64 16,-13 4-77-16</inkml:trace>
  <inkml:trace contextRef="#ctx0" brushRef="#br0" timeOffset="486662.4927">20958 3498 719 0,'0'0'162'16,"0"0"-93"-16,0 0-63 15,0 0 36-15,0 0 26 16,0 0-67-16,57-7 10 16,-52 16-11-16,-4 11 0 15,-1 5-13-15,-1 1 13 0,-22 2 0 16,-5 1 13-1,-2-5-13-15,3-4 0 0,11-8-3 16,7-6-62-16,6-5 61 16,3-1-36-16,0 0 23 15,8 0 10-15,9 0 5 16,9 0-5-16,4 0 0 16,1 0 7-16,3 5 7 15,1 1-7-15,1 2 0 16,-1-1-3-16,-5-2 15 15,-5-2-26-15,-7-3-62 16,-9 0-133-16,-5-4-51 16</inkml:trace>
  <inkml:trace contextRef="#ctx0" brushRef="#br0" timeOffset="487049.353">20315 2764 623 0,'0'0'0'0,"0"0"0"16,2 99 36-16,-2-48 4 15,0 5 15-15,-9 4 26 16,3 3-53-16,3 3 55 16,3 2-73-16,3-1-8 15,20 1 15-15,6-5-11 16,12-3 2-16,8-8-8 15,15-16-26-15,15-14 10 16,12-18-81-16,7-4-71 16,-2-15-180-16</inkml:trace>
  <inkml:trace contextRef="#ctx0" brushRef="#br0" timeOffset="487488.0693">21831 2629 549 0,'0'0'61'0,"0"0"-55"0,0 0 51 15,0 0-16-15,54 92 31 16,-35-58-13-16,-1 5-25 16,-4 5 56-16,-1 2-70 15,-7 1 6-15,-6 5 17 16,0 2-35-16,0 3 22 15,-13 4-13-15,-4 3-11 16,-2 3 37-16,-2 5-43 16,-2 0 1-16,-3-2 8 0,-1-7-4 15,-2-8-5 1,1-6 0-16,0-6-9 0,-4-4-2 16,-2-7-77-16,-12-6-55 15,-5-11-140-15</inkml:trace>
  <inkml:trace contextRef="#ctx0" brushRef="#br0" timeOffset="490165.6704">14677 2889 466 0,'0'0'81'0,"0"0"-14"16,0 0-45-16,0 0 58 15,0 0-42-15,0 0 4 16,0 0 9-16,0-56-26 15,0 53 44-15,0 0-26 0,0 3-18 16,-1 0 27-16,-2 0-45 16,1 0-5-16,1 0-3 15,-1 0 1-15,-1 0 0 16,-5 0-10-16,-1 6 10 16,-9 7-5-16,0 3 5 15,-5 2 0-15,3 4 6 16,-2 2-5-16,2 1-2 15,5 2-2-15,-2 1 3 16,4 4 1-16,0-1-1 16,4 3 0-16,2 0-5 15,3 0 8-15,4 0-3 16,0 0 0-16,11 2 0 0,5 2-1 16,8-1 1-1,3 2 0-15,7 2-1 0,8 2-14 16,3-3 13-16,4-2-38 15,5-5-45-15,2-11-19 16,-2-16-90-16,-2-6-341 16</inkml:trace>
  <inkml:trace contextRef="#ctx0" brushRef="#br0" timeOffset="491028.6986">15939 2892 498 0,'0'0'102'16,"0"0"-70"-16,0 0 29 16,0 0-4-16,0 0-13 15,0 0 16-15,0-9-45 16,0 7 44-16,0 2-42 15,0 0-14-15,0 0 22 16,0 0-24-16,0 0 17 16,0 0-18-16,0 0-3 15,0 0 3-15,4 0 0 16,6 7-2-16,9 7-5 16,1 6 7-16,1 3 0 15,1 4-1-15,-1 4 18 0,0 1-24 16,-4 3 7-16,-3 2 0 15,-3 1 3-15,-3 0-3 16,-5 3 0-16,-3-2-6 16,0 2 13-16,-3-4-2 15,-15-3-5-15,0 1 0 16,-6 1-5-16,-4-2 5 16,0-1 0-16,0-1 4 15,2-6 12-15,4-5-32 16,2-4-3-16,1-5-46 15,1-4-19-15,-1-6-67 16,-2-2-305-16</inkml:trace>
  <inkml:trace contextRef="#ctx0" brushRef="#br0" timeOffset="502647.4777">12436 6981 189 0,'0'0'8'0,"0"0"72"0,0 0-80 15,0 0-20 1,0 0 20-16,0 0 0 0,-23-81 17 16,20 71-17-16,0 3 5 15,0-1 37-15,0 3-38 16,0 3 36-16,0-1-27 15,0 1-4-15,0 2 12 16,-1 0-16-16,3 0-4 16,-1 0 17-16,2 0-10 15,0 0-8-15,0 0 47 16,0 0-26-16,0 0 38 16,0-2-31-16,0 2-23 15,0 0 46-15,0 0-46 16,0 0 17-16,0 0 12 15,0 0-28-15,0 0 12 0,0 0-18 16,0 0 11-16,0 0 5 16,0 0-8-16,0 0-8 15,0 0 6-15,6 0 1 16,4 0-7-16,5 0 0 16,8 0 2-16,0 0-4 15,3 2 2-15,5 0 0 16,5-1 5-16,4 1 1 15,8-1 12-15,5 0-18 16,3-1 1-16,4 0-9 16,-2 0 8-16,1 0 0 15,0 0 3-15,-4 0 10 0,-3 0-14 16,-10 0 1 0,-5 0 0-16,-6 0-5 0,-4 0 5 15,-6 0 0-15,-3 0 4 16,-5 0 7-16,-2 0 9 15,-1 0-18-15,-2 0 5 16,-2 0 43-16,-2 0-49 16,1 0-1-16,-4 0 9 15,2 0-4-15,-2 0-10 16,-1 0 4-16,0 0 1 16,0 0-7-16,0 0 7 15,0 0 0-15,0 0-3 16,0 0 12-16,0 0-5 15,-8 0-4-15,-7 0 0 0,-10 0-1 16,-7 0 1-16,-7 2 0 16,-5-2-13-16,-6 1 27 15,-5 1-28-15,-6-2 9 16,-2 0 5-16,-7 3-21 16,-1 1 21-16,-3 0 0 15,4-2 1-15,14-1 9 16,11-1-11-16,11 1 1 15,10 1 0-15,6 1-3 16,9 2 3-16,3-3 0 16,4-1-12-16,-1-1 9 15,3 0-1-15,0 1-16 16,0-1 9-16,0 0-2 0,0 0 13 16,0 0 0-16,0 0 10 15,0 0-8-15,0 0 11 16,0 0-13-16,0 0 6 15,0 0-13-15,0 0 7 16,5 0-6-16,6 0-9 16,8 0 13-16,9 0 2 15,5 0 0-15,7 0 7 16,5 0 5-16,4 0-12 16,3 0 0-16,2-1 8 15,-3-3-5-15,-5-3-3 16,0 4 0-16,-4 0 9 15,-5 3-10-15,-1 0 1 0,-6 0 0 16,-6 0-1 0,-3 0 1-16,-5 0 0 0,-3 3-5 15,-2-2 14-15,-3 1-9 16,-3-2 0-16,-3 0 1 16,-2 0-5-16,0 0 4 15,0 0 0-15,0 0 4 16,0 3 7-16,0-3 8 15,-6 0-19-15,-11 0 10 16,-9 0-8-16,-13 0-2 16,-6 0-12-16,-3 0 11 15,-1 0-16-15,-1 0 17 0,1 2 0 16,1 0 1-16,0-1-14 16,2 2 13-16,7-2-13 15,-1 4 10-15,8-2-7 16,7 1 4-16,4 0 6 15,6-3 0-15,5 0-7 16,5 1 7-16,2-2 0 16,2 1-2-16,1-1 11 15,0 0-10-15,0 0 1 16,0 0 0-16,0 0-3 16,0 0 3-16,0 0 0 15,0 0-8-15,0 0 2 0,0 0-8 16,0 0 14-1,7 0 0-15,2 0-24 16,6 2 15-16,6 0 9 0,0 3 8 16,6-3-1-16,2 0-3 15,1-1-4-15,3 1 0 16,-3-2-12-16,4 0 12 16,-2 0 0-16,0 0 0 15,0 0 0-15,2 0-17 16,-3 0-22-16,2 0-45 15,0 0 44-15,-2 0-146 16</inkml:trace>
  <inkml:trace contextRef="#ctx0" brushRef="#br0" timeOffset="511784.3271">8467 1023 295 0,'0'0'80'16,"0"0"-80"-16,0 0-9 15,0 0-5-15,0 0 28 16,0 0-12-16,0 0 43 0,-50-18-35 16,49 14 35-1,-1 4-39-15,1 0-1 0,-1 0 24 16,2 0-25-16,0 0 12 16,-2 0-16-16,2 0 4 15,0 0-11-15,0 0 7 16,0 0 0-16,0 0-4 15,0 0 5-15,0 0-4 16,0 0 3-16,0 0 0 16,0 0 27-16,0 0-25 15,0 0 4-15,0 0 2 16,0 0 0-16,0 0-10 16,5 0 8-16,3 0-6 15,2 0 35-15,6 2-34 0,4 0 7 16,7-2 17-16,6 0-20 15,7 0 26-15,8-4-26 16,4-8 8-16,4 1 0 16,5 2-13-16,-2-1 0 15,0 3 6-15,-7 2-6 16,-2-2 6-16,-6 2-6 16,-5 0 0-16,-1 1-11 15,-4-2 11-15,1 0 0 16,-4 1 26-16,-4-1-26 15,-4 0 20-15,-2 3-20 16,-4-2 3-16,-4 3 13 16,1-1-16-16,-3 3-8 0,0-1 8 15,-1-1 3 1,1 1 3-16,-5 1-6 0,-2 0 0 16,-1 0-2-16,0 0 2 15,-1 0-8-15,-2 0 6 16,0 0-53-16,0 0-10 15,0 0-55-15,-3 9 25 16,-12-1 35-16</inkml:trace>
  <inkml:trace contextRef="#ctx0" brushRef="#br0" timeOffset="513281.6385">10746 833 512 0,'0'0'58'0,"0"0"-24"16,-96 36-32-16,74-25 7 15,4-1 69-15,10-3-78 16,8 2 0-16,0-4-7 16,14 3 20-16,14-4-3 15,8 3 22-15,9-2-20 16,-3 0 11-16,-5 5-23 15,-7-2 0-15,-8 3 1 16,-7 1 9-16,-8 3-12 16,-5 4 2-16,-2 1 0 0,0 4 13 15,-16 2-7 1,-7-1 12-16,-1-1 0 0,2-3-7 16,5-5 19-1,4-3-30-15,5-3 2 0,7-7-12 16,1 1 10-16,0-4-113 15,15 0 18-15,13-10-35 16,8-17-210-16</inkml:trace>
  <inkml:trace contextRef="#ctx0" brushRef="#br0" timeOffset="513665.9118">11093 1008 556 0,'0'0'66'0,"0"0"29"15,0 0-56-15,0 0-7 16,0 0 8-16,0 0-24 16,-76-18 5-16,70 18-21 15,6 0 0-15,0 0-6 16,0 11 6-16,0 3-2 16,10 1-7-16,12-1 18 15,4-2-9-15,3-7 0 16,-3-4 0-16,0-1-3 15,-7 0 3-15,-4 0-15 16,-5-6 12-16,-3-4-9 16,-5-2 9-16,-2-2 3 15,0 0 0-15,-11 1-9 0,-8 1 9 16,-3 0 0-16,0 5-1 16,3 1 12-16,2 6-11 15,2 0 0-15,5 0 2 16,1 0-18-16,4 13 16 15,4-1-11-15,1 5-46 16,3 0-86-16,16-9-1 16</inkml:trace>
  <inkml:trace contextRef="#ctx0" brushRef="#br0" timeOffset="514190.3393">11490 1263 461 0,'0'0'135'16,"0"0"-117"-16,0 0 14 16,0 0-8-16,0 0-23 0,0 0 42 15,86-22-42 1,-63 22 5-16,-1 8 7 0,3-2-5 15,1 3-6-15,-4-2-2 16,-1 1 0-16,5-2-19 16,-1-3-18-16,5-3-66 15,0-7-235-15</inkml:trace>
  <inkml:trace contextRef="#ctx0" brushRef="#br0" timeOffset="514597.4274">12031 1235 513 0,'0'0'90'0,"0"0"-61"0,0 0-5 15,0 0-20-15,91-14 35 16,-79 19-38-16,-2 9-1 15,-3 3 0-15,-7 3 10 16,0 1-2-16,-3 1-8 16,-14 2 0-16,-7-1 20 15,-1-2-5-15,6-7-15 16,2-4 0-16,10-5 2 16,4-3-3-16,3-2 1 15,0 0 0-15,0 0-13 0,0 0 13 16,0 0-5-1,4 3-1-15,9 0 12 0,4 6 25 16,5-1-31-16,4 1 12 16,-2 2-4-16,1-1-8 15,0-2-2-15,1-1-15 16,-1-2-34-16,0-5-50 16,-2 0-308-16</inkml:trace>
  <inkml:trace contextRef="#ctx0" brushRef="#br0" timeOffset="514970.3462">12519 1144 347 0,'0'0'241'0,"0"0"-222"16,0 0-17-16,0 0 3 15,0 0 8-15,-80 40 8 16,80-32-10-16,0 2 4 16,0 1-15-16,0 0 0 15,14 0-1-15,2 1 8 16,3 1 12-16,0 3-19 16,-1-1 0-16,-3 4 3 15,-6 1-3-15,-2 0 0 0,-4 1 4 16,-3-1 1-16,0-2 10 15,0 4-15-15,-3-2 0 16,-7 1 10-16,-5-1-4 16,3-3-6-16,-3 0 2 15,3-3 22-15,2 3-48 16,-4 0-9-16,4-4-151 16,1-6-184-16</inkml:trace>
  <inkml:trace contextRef="#ctx0" brushRef="#br0" timeOffset="515526.1821">12789 1884 562 0,'0'0'84'15,"0"0"-74"-15,0 0-10 16,0 0 9-16,0 0 10 16,0 0 3-16,57 60-1 0,-41-40 6 15,3 1-12 1,0 0 24-16,4-1-39 0,-2 0 3 16,1-1-3-16,-3 0 0 15,0-1-6-15,-3 1 2 16,-1-2-64-16,-6 0-5 15,-4-2-80-15,-5-4-207 16</inkml:trace>
  <inkml:trace contextRef="#ctx0" brushRef="#br0" timeOffset="516635.5749">12822 2670 651 0,'0'0'76'0,"0"0"-35"15,0 0-3-15,0 0-28 16,0 0-10-16,0 0 0 0,-5 3 18 16,5 18-18-1,3 6 20-15,5 7-18 0,-2 2 35 16,-3-4-29-16,0-2-10 16,0-6 2-16,-3-6 0 15,4-8-7-15,5-4-57 16,5-6-84-16,11-9 17 15</inkml:trace>
  <inkml:trace contextRef="#ctx0" brushRef="#br0" timeOffset="517031.8949">13083 2623 643 0,'0'0'107'16,"0"0"-103"-16,0 0 54 0,0 0-44 15,0 0-6-15,0 0 48 16,60-74-49-16,-32 69 20 16,-1 5-8-16,-3 0-17 15,-1 0 5-15,-7 4 0 16,-5 9-8-16,-5 2 1 16,-4 4-6-16,-2 5 6 15,0 3 0-15,-19 7 2 16,-7-1 8-16,1 1-10 15,1-4 0-15,6-5-4 16,7-5 13-16,5-4-12 16,5-4 3-16,1-3 0 0,0 0-13 15,0-2 13 1,7 2 0-16,10-1-2 0,1 0 8 16,6-3 15-16,1-3-6 15,2-1-6-15,1 0 6 16,2-1-15-16,3 2-8 15,-2 1-33-15,-5 0-124 16,-6-3-58-16</inkml:trace>
  <inkml:trace contextRef="#ctx0" brushRef="#br0" timeOffset="517737.5149">13167 3159 608 0,'0'0'133'0,"0"0"-133"15,0 0 16-15,0 0 29 16,92 6-3-16,-62 5-5 15,0 1 7-15,-2 5-26 16,-1 2 11-16,-5-1-19 16,-2 3 0-16,-3-4-6 0,-3-3-4 15,-1-1 0 1,-4 1-4-16,0-2-28 0,0 0-17 16,-4 0-74-16,-5-5-77 15,0 0-165-15</inkml:trace>
  <inkml:trace contextRef="#ctx0" brushRef="#br0" timeOffset="518286.1357">13586 3716 569 0,'0'0'163'15,"0"0"-116"-15,0 0-22 16,0 0 39-16,0 0-17 15,0 0 2-15,-21 2-47 16,1 12 5-16,-7 8 18 16,-1 3-22-16,0 4-3 15,-2 5 19-15,3 4-15 0,3-2 7 16,6 1-11-16,4-2 0 16,6-2 2-16,6-2-2 15,2-2 0-15,0-5-6 16,16-8 21-16,6-3-30 15,2-7 5-15,4-5-3 16,-1-1-16-16,-5 0 32 16,-1 0-3-16,-9-4 7 15,-6-1-1-15,-5 0-12 16,-1 1 4-16,0 1 2 16,-3 0-9-16,-9 3 6 15,-2 0 3-15,0 0-14 0,4 0 5 16,4 0 4-1,0 0-27-15,0 0-75 0,0 7-38 16,3-1-126-16</inkml:trace>
  <inkml:trace contextRef="#ctx0" brushRef="#br0" timeOffset="518907.4428">13838 4173 318 0,'0'0'288'0,"0"0"-149"16,0 0-40-16,0 0-79 16,0 0 24-16,0 0-3 15,4-10-40-15,8 10 17 0,6 0-18 16,12 0 3-16,10 0 19 16,3-3-22-16,0 3 0 15,-2 0-2-15,-5 0 1 16,-2 0-22-16,-3 0-45 15,2 0-71-15,-3 0 49 16,0 0-295-16</inkml:trace>
  <inkml:trace contextRef="#ctx0" brushRef="#br0" timeOffset="519357.3658">14494 4035 675 0,'0'0'149'0,"0"0"-118"15,0 0-31-15,0 0 0 16,80-40 2-16,-42 38-2 16,-1 2 0-16,-1 0-4 15,-8 15 16-15,-8 2-24 16,-11 3 2-16,-8-3-12 15,-1 3 10-15,-1-2 12 16,-15 0 0-16,-2 1 3 16,5-6 4-16,3-3-6 15,3-2-1-15,5-1-2 16,0 0 2-16,2 0 0 0,0-1-14 16,0 1 7-16,9 0 14 15,6 1-1-15,0 2-6 16,0 1 0-16,-5 0 15 15,-3 2-15-15,-6 2 0 16,-1 0 10-16,0 4 1 16,-3 0 12-16,-12-2-23 15,-1 0 0-15,-1-2 39 16,2-2-39-16,6 0-14 16,5-4 2-16,4-6-95 0,0-3-152 15</inkml:trace>
  <inkml:trace contextRef="#ctx0" brushRef="#br0" timeOffset="519725.9313">15138 4301 286 0,'0'0'386'0,"0"0"-348"16,0 0-38-16,0 0 4 15,0 0 44-15,0 0-24 16,29 8 19-16,-3-4 17 16,6-1-58-16,3 2 24 15,2-1-26-15,1 1 0 16,-1-2-24-16,1 0 2 16,5-3-87-16,-6 0-79 15</inkml:trace>
  <inkml:trace contextRef="#ctx0" brushRef="#br0" timeOffset="520597.1053">16015 4109 166 0,'0'0'130'15,"0"0"-2"-15,0 0-65 16,0 0 63-16,0 0-51 16,0 0-15-16,-2 0-19 15,2 0-6-15,0 0 41 16,0 0-65-16,0 0 3 15,0 0 0-15,0 0-11 16,4 0-4-16,12 0 1 16,2 0 0-16,6 0 11 15,-2 0-11-15,-6 3-5 0,0 3-9 16,-6 2 28-16,-1 0-10 16,-3-1-4-16,-6 2-3 15,0 1-8-15,0 5 11 16,-3 2 0-16,-12 1-10 15,0 2 10-15,0-3-17 16,2 0-4-16,-2-4 2 16,4-2 15-16,1-3 4 15,4-3-18-15,2-1-8 16,0-1 28-16,4-2-2 16,0-1 0-16,0 0 4 15,0 0-4-15,0 0 0 0,0 2 9 16,0 0-26-1,0 4 11-15,7 5 6 0,3-2 15 16,0 1-8-16,3 0 2 16,-2-2-9-16,1-1 0 15,3 0-2-15,0 0 2 16,3-1 0-16,-3-3-103 16,-4-3-187-16</inkml:trace>
  <inkml:trace contextRef="#ctx0" brushRef="#br0" timeOffset="521202.3654">16755 4454 500 0,'0'0'47'0,"0"0"12"15,0 0-40-15,0 0 37 16,109 0-10-16,-79 0-29 15,0 0 23-15,0 0-40 16,-2 0 4-16,-3 0-4 16,-2 0 0-16,-1 0-27 15,-3 0-35-15,-5 0-123 16,-2 0-242-16</inkml:trace>
  <inkml:trace contextRef="#ctx0" brushRef="#br0" timeOffset="521497.3477">17383 4342 479 0,'0'0'179'15,"0"0"-141"-15,0 0-19 16,0 0-11-16,0 0-8 16,0 0 7-16,8 25 9 0,-5-4 5 15,1-2 1 1,-1 3-22-16,-2-1 14 0,2 4-16 16,-1 0 2-16,-2 0-29 15,0-5-56-15,0-8-326 16</inkml:trace>
  <inkml:trace contextRef="#ctx0" brushRef="#br0" timeOffset="601518.5634">14740 7775 526 0,'0'0'71'0,"0"0"-37"15,0 0-27-15,0 0-8 16,0 0 1-16,0 0 0 16,0 0-5-16,8-46 10 15,-5 42-5-15,2 1 1 16,-3 1 4-16,-2 0-5 16,3 2 0-16,-2-3 2 0,-1 1 41 15,0-1-13 1,0-1-19-16,0 0 35 0,0 0-21 15,0 1 18-15,0-1-2 16,0 3-20-16,-1 1 36 16,-2 0-57-16,-6 5 9 15,-2 18-18-15,-1 8 9 16,1 3 0-16,6-3-1 16,5-6 4-16,0-7-6 15,12-7 3-15,4-5 0 16,4-5 0-16,0-1 2 15,3 0-2-15,-2-17 0 16,-3-5 12-16,-5-4 5 16,-8-5-17-16,-5 1 0 15,-3-1-11-15,-15 3 11 0,-2 9 0 16,1 8-10-16,-2 5 14 16,2 6-12-16,-6 3 8 15,0 17-10-15,4 5 0 16,4 1 6-16,8 1 4 15,5-3-2-15,4-4-4 16,0-3 0-16,13-4 6 16,2-6 0-16,6-2-7 15,1-5 7-15,6 0-5 16,1-2 4-16,-2-10-13 16,-6-4-9-16,-8 7-9 15,-10 2 23-15,-3 4 9 0,-7 3 0 16,-23 0-4-1,-9 19-2-15,-3 6 12 0,2 6 2 16,6-1 2-16,11-4-6 16,8-2 4-16,8-2-8 15,7-5 0-15,0 0-3 16,4-5 5-16,17-5-3 16,7-7 1-16,7 0 0 15,2-9-3-15,-1-10-40 16,-6-6 10-16,-10 1 23 15,-10-1 10-15,-10 4 3 16,0 7 1-16,-10 6 24 16,-12 6 9-16,-6 2-37 0,-3 8 0 15,-1 14 16 1,7 5-11-16,5 1-6 0,7-2 1 16,7-4 0-16,6-7-9 15,0-6 18-15,0-4-17 16,11-5 11-16,8 0-6 15,5-5-1-15,1-16-9 16,-1-8 8-16,-3 0-1 16,-3 1-4-16,-9 3 10 15,-3 10 15-15,-6 7-11 16,0 5 52-16,0 3-31 16,0 0-22-16,-17 4 18 15,-7 13-21-15,-2 3-7 0,3 0 2 16,10-3 10-16,4-7-10 15,8 0 5-15,1-8-14 16,0-1 5-16,0-1-2 16,5 0-2-16,13-6-7 15,7-14 34-15,4-6-28 16,-8 0 5-16,-5-1 9 16,-8 4-11-16,-8 0 11 15,0-2 0-15,-9 3 31 16,-13 0-28-16,-3-1-1 15,-3 6 17-15,7 4 14 16,4 2-2-16,7 8-31 16,6 1 1-16,2 2 5 15,2 0-4-15,0 0-4 0,0 0-16 16,2 9 12-16,9-1-10 16,8-3 16-16,-6-3 0 15,4-2 0-15,-5 0 1 16,-2-15 11-16,-1-6-12 15,-5-4 8-15,-4-3-8 16,0-4 0-16,-16 1 0 16,-5 2-2-16,-3 7 6 15,4 5-4-15,3 10 0 16,4 2 0-16,5 5-2 16,4 0 2-16,-2 9-8 15,-1 10 2-15,6 0 0 0,1 1 6 16,0-2 0-1,6-4-3-15,6-5 3 0,3-5 0 16,-2-4-7-16,1 0-4 16,-1-8 17-16,-1-11-6 15,-3-5 0-15,-3-4 3 16,-6 4-3-16,0 8 0 16,0 9 11-16,-1 4-21 15,-10 3 12-15,-4 9-4 16,-7 16 1-16,-3 9 0 15,5 4-5-15,5-1 6 16,9-3 0-16,6-4-4 16,0-7 4-16,0-3-8 0,5-3 6 15,9-3-18 1,3 1 14-16,4 0 4 0,1 1-15 16,1 0 2-16,-2 4-18 15,-2-1-8-15,-6 3-4 16,-6 3-66-16,-6-1-50 15,-1-6-191-15</inkml:trace>
  <inkml:trace contextRef="#ctx0" brushRef="#br0" timeOffset="605272.978">11773 7291 260 0,'0'0'55'16,"0"0"-12"-16,0 0 13 0,0 0-16 15,0 0-8-15,0 0 23 16,0 0 0 0,0 0-17-16,12-3-10 0,-12 3-10 15,0 0 26-15,0 0-26 16,0 0 5-16,0 0 6 15,0 0-14-15,0 0-3 16,0 0-12-16,0 0 0 16,0 0 0-16,0 0 0 15,0 0 0-15,0 0-2 16,0 0 13-16,0 0-11 16,0 0 0-16,0 0 5 15,0 0-16-15,0 0 16 0,0 0-5 16,0 0 2-1,0 0-2-15,0 0 3 0,0 0-3 16,0 0 6-16,0 0-1 16,0 0-5-16,0 0 0 15,0 0 3-15,0 0 3 16,0 0-6-16,0 0-6 16,0 0 6-16,0 0 5 15,0 0-5-15,0 0 0 16,0 0-2-16,0 0 15 15,0 0-7-15,0 0 20 16,0 0-16-16,0 0 29 16,0 0-35-16,0 0 5 15,0 0 0-15,0 0-8 16,-1 0 11-16,-1 0-12 0,2 0 0 16,-4 0 14-16,-1 1-14 15,-2 4 2-15,-1 3-4 16,-4-2 5-16,4-1 2 15,-2 1-5-15,3 0 0 16,-2 0 10-16,2 1-10 16,-2 0 0-16,-1-2-9 15,2 3 23-15,-1 1-26 16,0-1 12-16,-1 3 0 16,-1 1 7-16,0 1-7 15,1 0 0-15,0-2-9 16,-3 0 19-16,3 0-17 15,0-1 7-15,0 1 0 16,2 0-1-16,1-1 2 0,-3-1-1 16,2 2 0-16,0-2 8 15,1 2-16-15,1-1 8 16,-3 0-8-16,2 1 8 16,2-4 0-16,-1 2 5 15,1 0-13-15,2-2 8 16,-1-2-1-16,1 1 0 15,-1-1-2-15,2 1-1 16,-1 1 4-16,0 2 0 16,0 0-5-16,0 3 5 15,0 1 0-15,-1 2 0 16,2 0 3-16,1 2-3 0,-1 2 0 16,2-2 0-16,-1-2 0 15,1 1 0-15,0-2 0 16,-3-2 0-16,3 3 8 15,-3-3 16-15,1 0-24 16,1 2 0-16,-1 0 18 16,2 2-17-16,-2 2 3 15,2-1 0-15,0 3 3 16,0-2-1-16,0 1-6 16,0 0 3-16,2 1 12 15,4-2-15-15,0 0 0 16,3 0 0-16,-3 1 13 15,3 2-6-15,0-2-7 0,0 1 5 16,0 1 8-16,0-2-10 16,1-1-3-16,-1-1 2 15,0-3 3-15,-1-4 0 16,5-1-5-16,-4-4 5 16,-3-3-10-16,3 1 5 15,0-3 0-15,3 0-5 16,3 0-44-16,0-9-39 15,1-11-43-15,-5-6-158 16</inkml:trace>
  <inkml:trace contextRef="#ctx0" brushRef="#br0" timeOffset="607289.3989">17556 7248 242 0,'0'0'245'0,"0"0"-159"16,0 0-58-16,0 0 33 16,0 0 3-16,0 0-17 0,-13-50-4 15,13 48 50-15,0 1-73 16,0-1 22-16,0 2 11 16,0 0-44-16,0 0 12 15,0 0-21-15,0 0 0 16,0 0-19-16,0 0 19 15,0 5-8-15,6 7 2 16,3 2 12-16,-2 3-11 16,2-1 5-16,3 1 0 15,-1-2 6-15,2 1-6 16,-4-2-3-16,3 0 3 16,0 0 0-16,-3 0 4 15,1 0-4-15,-2 2 0 0,0 0-1 16,-2 1 1-1,-1-2 0-15,0-1-2 0,-2-1 8 16,0-1-12-16,1-3 0 16,-1-1 6-16,0 1 1 15,0 1-1-15,-2-2 0 16,1 3 3-16,-1 1 1 16,-1 1 24-16,2 1-28 15,-2 1 0-15,0 0-5 16,0-1 8-16,0 2-3 15,4 0 2-15,-2 0 6 16,1 1-4-16,1-2-4 16,-2 0 0-16,-1 2-3 15,1-1 3-15,-2 0 0 0,0 1 6 16,0 1-5 0,0 0 11-16,0 0-12 0,0 1 1 15,0 1 2-15,0-1-3 16,0 0 0-16,0 1 8 15,-2 2-4-15,-1 0-4 16,1-2 0-16,-2 3 11 16,1 1-4-16,-1 0-7 15,2 0 0-15,-2-1 16 16,1-4-16-16,-2 3 0 16,2-3-3-16,0-2 18 15,-1-1-14-15,3-3-1 16,-1 0 0-16,1 3 7 0,-2-1-7 15,-2-1 0-15,0 1-6 16,1-1 19-16,-3 0-12 16,2 1-1-16,1-3 0 15,-1 0-6-15,1 0 7 16,1-2-1-16,-4 1 0 16,0-2 10-16,0 1-9 15,-1-1-1-15,2-1 0 16,-4 0 2-16,4-2-2 15,-2 2 0-15,2-4-1 16,3 1 12-16,-1-3-14 16,-1-1 3-16,3 1 0 0,-3-1 4 15,2 1-4 1,-1-2 0-16,1 1-3 0,0 1 15 16,3-2-16-16,-3 0 4 15,3 0 0-15,0 0 1 16,0 0-1-16,0 0-9 15,-2-2-18-15,-1-10-90 16,2-8-114-16,1-2-274 16</inkml:trace>
  <inkml:trace contextRef="#ctx0" brushRef="#br0" timeOffset="667703.6641">19282 10071 473 0,'0'0'0'15,"0"0"-57"-15,44-86 57 16,-33 52-124-16</inkml:trace>
  <inkml:trace contextRef="#ctx0" brushRef="#br0" timeOffset="669186.7722">20335 6556 750 0,'0'0'13'15,"0"0"2"-15,0 0-5 16,0 0 8-16,0 0 47 15,0 0-18-15,-12-2 25 16,12-5-43-16,0-1-17 16,0-3 22-16,0-4-31 15,0-3 7-15,8-3-10 16,1-4 3-16,1-4-1 16,8-5 0-16,4 1-2 15,4-3 0-15,2 6 5 0,0 4-5 16,-3 7 0-1,-3 9 1-15,-2 2-14 0,0 5 13 16,-2 3-4-16,1 0 3 16,-5 6-12-16,0 11 9 15,-5 2 0-15,-3 5 4 16,0-2-11-16,-4 0 11 16,-2 2 0-16,0-4 0 15,0-3 3-15,0-5-6 16,0-5 3-16,0-7 0 15,0 0 11-15,0 0-10 16,0 0-1-16,0 0 25 16,6-5-24-16,6-7-1 15,4-1-1-15,-1 2 1 0,-2 7-6 16,-4 1 8-16,0 3-2 16,5 0 0-16,-4 0 2 15,0 0-9-15,1 7 7 16,-2 2 0-16,0-1-15 15,1 1 15-15,-1-2 0 16,3-1-1-16,6-2 1 16,5-1-62-16,11-3-70 15,2-7-65-15</inkml:trace>
  <inkml:trace contextRef="#ctx0" brushRef="#br0" timeOffset="669653.8935">21113 6396 748 0,'0'0'108'0,"0"0"-108"16,0 0 0-16,0 0 15 16,0 0-2-16,0 0 4 15,65 6 28-15,-28-6-39 16,2-8 0-16,-3-2-6 15,-10-4 10-15,-7 4-11 16,-8-2 1-16,-8 0 0 16,-3-3-7-16,0 1-2 0,-18-1 7 15,-5 1 0 1,-1 5-6-16,3 1 2 0,6 5 10 16,9 0-4-16,4 2 22 15,2-1-18-15,0 1-4 16,2 1-2-16,19 0 2 15,10 0-13-15,3 0 13 16,-1 1 0-16,-6 13-8 16,-6-2 15-16,-8 6-13 15,-5 2 6-15,-8 5 0 16,0 1 20-16,-18 3-4 16,-12 0 0-16,2 0 16 15,1-4-22-15,5-4 17 0,10-6-27 16,5-2-20-1,7-7-51-15,8-6-109 0,22 0 0 16</inkml:trace>
  <inkml:trace contextRef="#ctx0" brushRef="#br0" timeOffset="670905.0361">22041 6075 757 0,'0'0'45'0,"0"0"-8"15,0 0 22-15,0 0 11 16,0 0-18-16,-85-10-44 15,82 12-5-15,0 13-6 16,3 2-3-16,0 0 3 16,0 4 3-16,14-1 0 15,5 2-5-15,-1-1 5 16,1-1 0-16,-3 0 3 16,-9-1-3-16,-7 0-5 15,0 5 5-15,-21 0 0 16,-10 0 10-16,-4-4-8 0,4-4-2 15,7-5 7 1,12-6-4-16,5-4-3 0,7-1 0 16,0 0 0-16,0 0-8 15,16 0-2-15,12-8-8 16,7-1 13-16,-1 1 4 16,-4 0-9-16,-5 4 10 15,-1-2 0-15,-3 1-3 16,1 0 9-16,-2-1-6 15,2 0 17-15,2-2-11 16,0-5 10-16,6-4-16 16,3-3 0-16,-6-2 17 15,1 1-17-15,-9 2 2 16,-8 5 12-16,-5 8 1 0,-6 1 24 16,0 5-18-16,0 0-18 15,0 0 11-15,-3 0-14 16,-8 10-6-16,-4 8 6 15,1 7 3-15,5 4-3 16,6 0-15-16,3 0 15 16,0-4 4-16,8-1-4 15,12-6 0-15,7-4-5 16,2-6 9-16,1-7-8 16,-2-1-14-16,-1-1 10 15,-3-15-2-15,-6-3 10 0,-2-1 0 16,-3 3 4-1,-6 0-4-15,2 1 0 0,-5 3-2 16,-2 0 7-16,-1 0-16 16,-1 1 17-16,3 1-6 15,0 0 0-15,2-1 7 16,2 4-15-16,-1 0 8 16,0 0-4-16,2 3 1 15,3 0 0-15,3-2 3 16,2 2-7-16,5 0 7 15,6-2 0-15,3 2-4 16,-2-1-5-16,-4 2 1 16,-9 2 8-16,-3-1 0 15,-6 3-10-15,-4-2 7 0,-2 1 3 16,0 1 1-16,0 0 12 16,0 0-17-16,0 0 4 15,0 0 0-15,0 0 3 16,0 0-3-16,0 14-9 15,-14 7-2-15,-4 8 11 16,-1 0 17-16,-1-1-17 16,6-1 0-16,1-5-8 15,7-7 8-15,5-3-2 16,1-3 1-16,0-5-32 16,0-1 15-16,0 0 5 15,9-3 12-15,3 0 1 16,3 0 0-16,-3 0 1 0,-1 0-1 15,0 0-5 1,0 0 5-16,2 0 0 0,4-3 10 16,4-8 9-16,5 1-19 15,1-5 0-15,-3-3 0 16,3-1 13-16,-2-3-24 16,-4 2 11-16,-6 0 0 15,-3 8-7-15,-9 3 7 16,-3 6-18-16,0 3-36 15,0 0-115-15,0 0-97 16,-10 8-219-16</inkml:trace>
  <inkml:trace contextRef="#ctx0" brushRef="#br0" timeOffset="672175.5584">23309 6076 579 0,'0'0'49'0,"0"0"25"15,0 0-46-15,0 0 17 16,0 0-18-16,0 0-21 15,0 0 5-15,-62 27-1 16,51-3 4-16,6 0 4 16,5-1-18-16,0-6 0 0,0-3-6 15,13-2 14 1,6-7 10-16,5-5-18 0,-2 0-2 16,5 0-6-16,-5-9-33 15,-2-6-2-15,-10-2 19 16,-8-2-36-16,-2 3 42 15,0 5 2-15,-16 4 16 16,-3 4 12-16,0 3-7 16,3 0-3-16,-1 0 12 15,7 7-1-15,5 2-2 16,5 1-11-16,0-2 3 16,8-1 4-16,16-2-4 15,8-2 0-15,7-3 7 16,2-3-8-16,2-14-4 15,-7-4-4-15,-5-1 6 0,-6-2-17 16,-8 0 28-16,-8 0-11 16,-5 1 23-16,-4 2-9 15,0 7 0-15,0 6 26 16,0 6-14-16,-4 2-6 16,-8 4-20-16,-6 19-5 15,-5 12-2-15,-2 4 13 16,2 2-16-16,7-3 9 15,5-3 1-15,5-5 11 16,6-6-11-16,0-5 0 16,0-4-7-16,8-9-4 15,9-3-3-15,1-3 3 0,1 0-13 16,-3-5 12-16,-5-7 14 16,-5-3-2-16,-6 4 2 15,0 0 4-15,0 2 36 16,-6 4-33-16,-6 2 0 15,0 3-8-15,2 0-1 16,2 3-43-16,4 11-41 16,4 1-174-16</inkml:trace>
  <inkml:trace contextRef="#ctx0" brushRef="#br0" timeOffset="673005.8945">24105 5973 609 0,'0'0'7'16,"0"0"4"-16,0 0-13 16,-7 97 6-16,-6-66 32 15,-2 5 13-15,3-2-44 16,-1-6 39-16,5-5-35 16,4-8-8-16,2-8 9 15,2-5 2-15,0-2-12 16,0 0 0-16,0-4 8 15,0-18-6-15,8-10-2 16,2-5-5-16,-3-4-6 16,0-6 17-16,0-7-12 15,2-4 3-15,0 2 3 0,1 6-3 16,5 11 9-16,5 12-6 16,4 3 0-16,7 10 4 15,0 5-12-15,2 4 6 16,0 5 2-16,-5 0-6 15,-4 14 6-15,-3 7 0 16,-9 1-6-16,-8 5 19 16,-4 3-13-16,0 0 9 15,-16 2-4-15,-13-3 50 16,-2-2-45-16,0-2 8 16,1-3-16-16,8-4-4 15,11-3-16-15,8-1-91 16,3-8-105-16,3-3-171 0</inkml:trace>
  <inkml:trace contextRef="#ctx0" brushRef="#br0" timeOffset="674114.9913">24283 6133 739 0,'0'0'32'15,"0"0"-32"-15,0 0 0 16,0 0 41-16,0 0-39 15,0 0-2-15,12 65 14 16,8-60-13-16,5-5 9 16,-1 0-10-16,0-4 0 0,-4-12 1 15,-5-2-1 1,-3-4-12-16,-3 6 9 0,-4 2 3 16,-4 2 0-16,-1 6 1 15,2 0 4-15,1 1 8 16,3 0-13-16,4 3-9 15,2 0 2-15,4 2-13 16,1 0 18-16,1 0-10 16,-2 0 7-16,-3 4-5 15,-2 3 10-15,-3-3-7 16,-5 1 7-16,-2-4 4 16,-1 2 1-16,0-3 5 15,0 2-8-15,2 0 11 0,6-1-13 16,6 2 0-1,7-3 3-15,5 0-3 0,1 0-7 16,-7 0-17-16,-7 0 10 16,-8 0 6-16,-5 0 6 15,0 9 2-15,-9 6 0 16,-9 8 41-16,-4 1 25 16,5 0-37-16,5-2-23 15,6-5 13-15,6-1-19 16,0-5 0-16,6-4 11 15,12-4-10-15,6-3 0 16,4 0-1-16,0 0 7 16,-3-9-15-16,-3-3-10 15,-10 1-9-15,-6-1 22 0,-6 2-21 16,0 2 6-16,-7 4 18 16,-12 4-16-16,-3 0 15 15,-2 0 3-15,5 13 0 16,2 3-13-16,8 0 13 15,6-1 0-15,3-2-7 16,0-3 8-16,9-5-3 16,11-1 2-16,4-4 0 15,3 0-9-15,3-11-6 16,-4-8-8-16,1-6 4 16,-3-6-30-16,-2-2 19 15,-5-4 2-15,-3-2 28 16,-3 0 4-16,-3 2 3 0,-4 2-3 15,0 10 24-15,-2 10 9 16,-1 8 22-16,-1 7-55 16,0 0-4-16,0 13-4 15,0 13-1-15,0 9 5 16,0 3 38-16,-7 0-27 16,-2-2 21-16,-2-5 4 15,3-6-32-15,2-5 13 16,3-8-17-16,0-5 0 15,3-5 19-15,0-2-17 16,0 0 10-16,0 0-9 16,1-5 4-16,15-16-14 0,6-1-17 15,3-1 10 1,-3 5 7-16,-3 6 3 0,-2 4 2 16,-5 6 0-16,0 0 2 15,-2 2-12-15,1 0 9 16,-4 7 3-16,-1 7 2 15,-6 5 7-15,0 1 3 16,-7 4 11-16,-18 0-7 16,-1-1 30-16,-5-3-38 15,1-4-8-15,2-4 11 16,9-3-10-16,6-7-2 16,9 0-37-16,4-2-112 15,3-2 21-15,19-13-305 0</inkml:trace>
  <inkml:trace contextRef="#ctx0" brushRef="#br0" timeOffset="674547.9049">25053 6263 627 0,'0'0'57'15,"0"0"-51"-15,0 0 56 16,0 0 56-16,0 0-55 16,0 0-55-16,25 0 36 15,-8-9-21-15,6-7-19 16,3-4 15-16,2-2-17 15,-1-3-4-15,0-3 0 16,-5-2-5-16,-1 1-2 16,-9 5 8-16,-5 6 1 15,-2 9-2-15,-5 4 2 0,0 2-5 16,0 3 5-16,0 0-15 16,-12 9 10-16,-7 13 0 15,-5 4-2-15,3-1 4 16,10-1 6-16,7-6-6 15,1-2 3-15,3-5-3 16,0-4-10-16,14-4 11 16,6-3 2-16,6 0 7 15,5-4-7-15,-5-10-14 16,-3 0-10-16,-8 6 3 16,-6 3 21-16,-7 4 2 15,-2 1 4-15,0 0 12 16,-2 0-18-16,-14 17 0 15,-5 9-4-15,-3 4 4 16,0 1-2-16,5-1-153 16,9-9-261-1</inkml:trace>
  <inkml:trace contextRef="#ctx0" brushRef="#br0" timeOffset="683781.7755">12290 6909 406 0,'0'0'2'15,"0"0"52"1,0 0-27-16,0 0-2 0,0 0 12 16,0 0-9-16,-10-17 8 15,10 15-29-15,0 1 6 16,0 1-3-16,0-1-6 16,0 1-4-16,0 0 33 15,0 0-13-15,0 0 15 16,0 0-12-16,0 0 5 15,0 0 28-15,0 0-46 16,0 0 2-16,0 0-12 16,0 0 2-16,0 0-2 15,0 0 0-15,0 0 0 0,0 4-8 16,7 6 8-16,9 4 0 16,2-2-1-16,1-1 10 15,0-2-12-15,-1-1 3 16,3-6 0-16,-3 1 1 15,2-3-1-15,-4 0 0 16,-6 0 0-16,-5 0 6 16,-3 0 2-16,1 0-8 15,-3 0 0-15,0 0 16 16,0 0-12-16,0 0 5 16,0-2 0-16,0 0-3 15,0-2-5-15,0-1-1 16,0-1 0-16,0 0 0 15,0 4 0-15,0-3 0 0,0 4-3 16,-3-2 16-16,-2 0-21 16,-4 1 8-16,-3 1 0 15,0-1-8-15,-3 2 1 16,5 0 7-16,-1 0-11 16,4 0 22-16,-3-3-22 15,5 1 8-15,0 2-11 16,1-1-6-16,-2 1-10 15,-4 0-92-15,-4 6-44 16,-5 4-172-16</inkml:trace>
  <inkml:trace contextRef="#ctx0" brushRef="#br0" timeOffset="686131.565">16200 13219 384 0,'0'0'122'15,"0"0"-84"-15,0 0 39 0,0 0-13 16,0 0-17-1,0 0-18-15,23-71 62 0,-20 66-49 16,-2 4-6-16,4-1 0 16,1 2-33-16,8 0-3 15,7 0 0-15,6 0 0 16,3 7 14-16,4 8-14 16,-1 7 8-16,-3 2-13 15,-2 5 11-15,-5 2-6 16,-6 1 0-16,-4 2 12 15,-7 4-20-15,-6 1 9 16,0 5-1-16,-19 2 19 16,-16 4-19-16,-11 2 4 15,-4 5-7-15,-8 4 13 16,0 3-4-16,-3-3-6 0,-3-11-21 16,-6-5 18-16,0-11-36 15,-8-5-38-15,-6-7-23 16,-10-14-151-16</inkml:trace>
  <inkml:trace contextRef="#ctx0" brushRef="#br0" timeOffset="687148.7787">11214 13187 383 0,'0'0'142'16,"0"0"-132"-16,0 0-10 15,0 0 11-15,0 0 74 16,0 0-24-16,0-2-7 0,-8 2-39 16,0 0 13-1,3 0 20-15,-2 0-37 0,-1 0-7 16,-1 0 18-16,0 0-22 15,-1 3 0-15,-2 5 6 16,0 3-5-16,0 0 6 16,1 3-7-16,1 0 1 15,1 1 2-15,-3 2-3 16,3 0 0-16,-1 2 0 16,0 1 0-16,2 4 6 15,-1-1 2-15,0 2-5 16,0 8 16-16,2 4-11 0,0 5-4 15,2 1 10 1,3-1-12-16,2-4 6 0,0-6-8 16,0-1 0-16,7-2 0 15,7-1 0-15,1 0 5 16,2 0-3-16,0-3-2 16,3 1 7-16,-1 0-23 15,-1-3 2-15,2 3-21 16,-3 1-41-16,-4 3-37 15,-3 0-19-15,-6-6-114 16</inkml:trace>
  <inkml:trace contextRef="#ctx0" brushRef="#br0" timeOffset="695878.9013">5167 15296 203 0,'0'0'25'16,"0"0"-25"-16,0 0-4 15,0 0-10-15,0 0 14 16,0 0 7-16,0 0-7 16,-3 0-7-16,-1 0 7 15,4 0 2-15,-2 0 3 0,1 0-5 16,-2 0 14-16,-2 0-3 16,-1 0-11-16,2 0 0 15,-1 0-3-15,-2 0-5 16,0 0-23-16</inkml:trace>
  <inkml:trace contextRef="#ctx0" brushRef="#br0" timeOffset="696067.3978">5167 15296 249 0</inkml:trace>
  <inkml:trace contextRef="#ctx0" brushRef="#br0" timeOffset="696618.6402">5167 15296 249 0,'-77'16'154'0,"77"-16"-130"0,0 0-15 0,-2 0 47 15,1 0-30-15,1 0 2 16,0 0-28-16,0 0 2 15,0 0 25-15,0 0-10 16,0 0-2-16,0 0 22 16,0 0-33-16,0 0 41 0,0 0-36 15,0 0 16-15,0 0-3 16,0 0-15-16,0 0 1 16,0 0-8-16,0 0 3 15,0 0 3-15,0 0-6 16,0 0-16-16,0 0 13 15,0 0-7-15,0 0 10 16,0 0 0-16,1 0 1 16,7 0-6-16,5 3 5 15,2 1 0-15,4 0-3 16,3 2 3-16,0-2 0 16,3 0 7-16,2 1-3 15,-2-2-2-15,2 2-2 0,-2-3-1 16,-1 0-4-1,0 1 10-15,-3-1-1 0,-3 0-3 16,-2 0 2-16,-4 1-3 16,-2-3 29-16,-2 0-24 15,-3 0 23-15,-4 3-22 16,1-3 0-16,-1 0 17 16,-1 0-20-16,0 0 3 15,2 0-6-15,-1 0 9 16,1 0-4-16,2 0-5 15,-3 0 4-15,1 0-4 16,-1 0 0-16,-1 0 0 16,0 0 1-16,0 0 10 15,0 0-2-15,0 0-9 0,0 0-2 16,0 0-8-16,0 0-14 16,0 0-44-16,0 0-6 15,0 0-123-15,1 0-221 16</inkml:trace>
  <inkml:trace contextRef="#ctx0" brushRef="#br0" timeOffset="699568.2626">7269 15400 57 0,'0'0'344'0,"0"0"-344"16,0 0 14-16,0 0 20 0,0 0-31 16,0 0 3-1,0 0-6-15,-3-28 14 0,3 27-14 16,-2-1 13-16,2 2-3 16,0 0 35-16,0 0-38 15,0 0 9-15,0 0 22 16,0 0-18-16,0-3 16 15,0 3-14-15,0 0-19 16,0 0 31-16,0 0-20 16,0 0-10-16,0 0 10 15,0 0-9-15,0 0 7 16,0 0-4-16,0 0-4 16,0 0 24-16,0 0-24 15,0 0-3-15,0 0 1 16,0 0 8-16,0 0-10 0,8 0 12 15,1 0-11 1,2 0 9-16,-1 0-4 0,2 0-1 16,1 0 1-16,-1 0-6 15,7 0-1-15,-2 0 0 16,1 3 2-16,-1 2 3 16,2-2-1-16,3 0-3 15,1 3 0-15,0-3 0 16,2 3 10-16,2-1-10 15,-3 0 0-15,9-1-1 16,1 2 1-16,2-4 0 16,6 3-4-16,-5-3 1 0,2-2 3 15,-3 0 0 1,2 0 7-16,-2 0-7 0,0 0 0 16,1 0 0-16,-3 0 0 15,1-5 2-15,-3 2 0 16,0 0-2-16,-1 2 0 15,-3 0-7-15,-2-1 2 16,-2 2 5-16,1-2 8 16,-1 0-7-16,0-3 9 15,-4 2-10-15,6-2 6 16,1 1 9-16,0-1-6 16,1 1-9-16,-1 0 3 15,-3 0 5-15,-2-1-8 16,-1 2 3-16,-6 1 4 15,0-1 13-15,-1 2-19 0,-4-1 3 16,-4 1 0 0,0-1 0-16,-3 2 1 0,0 0-5 15,0-1 0-15,1 0 0 16,-1 0 0-16,2-1 0 16,-2-1 16-16,0 1-4 15,-2 1 3-15,1 0-15 16,-1 1 4-16,1 0-4 15,-1 0 0-15,1 0 0 16,-2-2-5-16,0 2 1 16,0 0-10-16,0 0-58 15,0 0-82-15,0 7-146 0</inkml:trace>
  <inkml:trace contextRef="#ctx0" brushRef="#br0" timeOffset="707711.6204">15581 15513 191 0,'0'0'37'0,"0"0"-37"15,0 0-12-15,0 0 3 0,0 0-45 16,0 0 45-16,0 0-37 16,38-52-4-16,-34 42 50 15,-1 3 103-15,-1 0-90 16,-2 3-13-16,0 3-102 16</inkml:trace>
  <inkml:trace contextRef="#ctx0" brushRef="#br0" timeOffset="708417.9288">15601 15387 106 0,'0'0'350'16,"0"0"-317"-16,0 0-21 16,0 0 23-16,0 0 1 15,0 0 15-15,-2-9-4 16,2 9-43-16,-1 0 31 15,1 0-14-15,0 0-11 0,0 0 28 16,0 0-28-16,0 0 23 16,0 0-9-16,0 0-24 15,0 0 18-15,0 0-9 16,0 0-7-16,0 0 21 16,0 0-23-16,0 0 0 15,0 0 1-15,0 0 4 16,10 0-6-16,5 0 1 15,1 0 0-15,3 0-1 16,0 0 5-16,4 0-4 16,6 0 1-16,2 0 2 0,4 0-6 15,2 0 0 1,6 0 3-16,5 1-1 0,-1 3 1 16,-2-1 0-16,-3-1-1 15,-3 2-1-15,-3-2 2 16,-5 2 0-16,-1-2 13 15,-2 2-15-15,-1-1 2 16,-1-1 0-16,3-2-2 16,-2 2 7-16,2-2-5 15,-1 0 2-15,-1 0-2 16,0 0 24-16,-5 0-24 16,-9 0 0-16,-4 0 0 0,-3 0 8 15,-4 0-6-15,-2 0-2 16,0 0-16-1,0 0 3-15,0 0-33 0,0 0-32 16,-23 0-15-16,-8 0-109 16</inkml:trace>
  <inkml:trace contextRef="#ctx0" brushRef="#br0" timeOffset="709084.3359">15556 15386 563 0,'0'0'114'16,"0"0"-110"-16,0 0-4 15,0 0 14-15,0 0 30 16,0 0 2-16,75-3-36 16,-47-1 6-16,2 2 13 15,2 0-29-15,7 2 20 16,2 0-11-16,-1 0-7 15,1 0 2-15,-2 0-4 16,2 0 0-16,2 0-4 16,-3 0 10-16,-2 0-6 0,-4 0 0 15,-3 0 1-15,-2 0 5 16,-4 0 3-16,-3 0-3 16,-2 0 23-16,-1-1-16 15,-3-2 9-15,-5 1-22 16,-2 2 0-16,-4-3 11 15,2 3-11-15,-4 0 0 16,-3 0-5-16,0 0-6 16,0 0-16-16,0 0-34 15,0 0-23-15,0 0 4 16,-15 0-145-16,-10 0-221 16</inkml:trace>
  <inkml:trace contextRef="#ctx0" brushRef="#br0" timeOffset="712084.7356">12716 14157 293 0,'0'0'33'16,"0"0"-33"-16,0 0 10 15,0 0 0-15,0 0 33 16,0 0-10-16,-16-17 33 15,16 16-51-15,0 1-5 16,0 0 21-16,0 0-28 16,0 0 24-16,0 0-27 15,0 0 0-15,0 0-12 16,0 0 27-16,0 0-17 0,0-2 4 16,0 2 9-1,0 0 17-15,0 0-1 0,0 0-15 16,0 0 18-16,0 0-30 15,0 0 3-15,0 0-6 16,9 0 6-16,4 0-5 16,2 6 2-16,3 1 0 15,-3-1 15-15,9 0 3 16,-1-2-5-16,7 3 18 16,1-1-8-16,4-2-8 15,5 0-15-15,6-1 0 16,4 2 17-16,2-2-17 15,-2 3 1-15,-5-1 1 16,-2-2 1-16,-7-1-2 16,-4-1-1-16,-6-1 0 0,-4 0 20 15,-6 0-19-15,-5 0 14 16,0 0 14-16,-5 0-13 16,-3 0 9-16,-2 0-8 15,-1 0-13-15,0 0 2 16,0 0 4-16,0 0-10 15,0 0 12-15,0 0-10 16,0 0-4-16,0 0 1 16,0 0-43-16,0 0 1 15,0 0-18-15,0 0-48 16,-8 9-27-16,-10 1-53 16</inkml:trace>
  <inkml:trace contextRef="#ctx0" brushRef="#br0" timeOffset="717769.2099">8668 15341 22 0,'0'0'363'0,"0"0"-307"15,0 0-42-15,0 0-3 16,0 0 48-16,0 0-16 16,0 0 26-16,0-1-48 15,0 1-13-15,0-2 30 16,0 1-23-16,0 0-5 16,0-1 21-16,6 0-27 15,0-1-1-15,7-1-3 16,-2 1 10-16,5-1-14 15,1-2 4-15,3 2-2 16,4-2-5-16,3 0 10 0,-1 1-3 16,0-1 0-1,-3 0 1-15,-4 2-6 0,-6-1 5 16,-5 3 0-16,-6 2 8 16,-2 0 7-16,0 0-4 15,0 0 16-15,0 0-21 16,0 0 19-16,0 0-6 15,0 0-18-15,0 0 24 16,0 0-15-16,0 0 0 16,0 0-9-16,0-2 10 15,0 1-13-15,0 1 2 16,0-2-33-16,4 2 30 16,-3-1-17-16,-1 1-4 15,0 0 2-15,0 0-37 0,0 0 21 16,0 0-91-1,0 1-83-15,0 11-74 0</inkml:trace>
  <inkml:trace contextRef="#ctx0" brushRef="#br0" timeOffset="719591.5448">16661 14464 491 0,'0'0'0'0,"0"0"-41"16,0 0 8-16,0 0 33 16,0 0 16-16,0 0 18 15,0 0-34-15,-7-48-5 16,7 46-5-16,0 1-34 16,0-1-79-16</inkml:trace>
  <inkml:trace contextRef="#ctx0" brushRef="#br0" timeOffset="721285.1388">16494 14344 505 0,'0'0'78'0,"0"0"-17"15,0 0-27-15,0 0-9 16,0 0 26-16,0 0-45 15,0 0-2-15,-18-9-4 16,18 9 0-16,0 0-9 16,0 0 15-16,0 0-6 15,0 0 14-15,0 0 4 0,0-2 40 16,0-4-15-16,14-8 0 16,7-8-28-16,12-7-13 15,5-7 0-15,5-5-2 16,5-4 6-16,0 1-5 15,0 4-1-15,-8 9 3 16,-13 10 0-16,-7 11-3 16,-12 3 0-16,-6 4-3 15,1 3 7-15,-3-2-4 16,0 2 0-16,0 0 2 16,0 0-12-16,0 0 15 15,0 0-10-15,0 0 5 16,0 0-46-16,0 0-1 15,0 0-41-15,0 0-16 16,0 0-20-16,0-1-187 0</inkml:trace>
  <inkml:trace contextRef="#ctx0" brushRef="#br0" timeOffset="721615.9924">16736 13943 609 0,'0'0'71'0,"0"0"-18"15,0 0-49-15,0 0 57 16,0 0-21-16,-15-75 20 16,27 65-33-16,0 2-23 15,5 5-4-15,3 2 0 16,2 1 0-16,5 0-4 0,-2 0 4 16,1 4-6-16,-6 1 2 15,-1 3 8-15,-6-2-7 16,-1 1 3-16,-6 2 0 15,-1 2-14-15,-2 5 14 16,-3 1 0-16,0 4 25 16,0 1-21-16,0 1 6 15,-8 0-5-15,-3-2-1 16,3-4 4-16,1-2-8 16,7-2-20-16,0 1-32 15,0-5-103-15,10-8-104 0</inkml:trace>
  <inkml:trace contextRef="#ctx0" brushRef="#br0" timeOffset="722747.7341">17432 13833 693 0,'0'0'54'0,"0"0"-5"15,0 0-19-15,0 0-26 0,0 0 57 16,74-110-54-16,-37 67 0 16,4 1-7-16,1 0 0 15,-3 0 10-15,-5-1-10 16,-8 1 0-16,-8 3 2 16,-9 9-1-16,-8 7 10 15,-1 6 3-15,0 7-6 16,0 6 19-16,-7 4-27 15,-4 0 0-15,-5 4-1 16,-1 15-2-16,-4 4 2 16,2 4-1-16,9 1 2 15,5-2-5-15,5-1 5 0,0-1-7 16,2-7 6-16,13-2 1 16,5-4-6-16,3-5 6 15,-2-1 0-15,0-1-4 16,-7-1 14-16,-5-2-10 15,-6 0 0-15,-3 1-22 16,0-2-4-16,0 3 23 16,-1 2 3-16,-11 0-4 15,-7 0 4-15,-2 2-11 16,3-4-4-16,3 0-33 16,6 0-24-16,3-1-16 15,4-1-78-15,2-1-23 16,0 0-84-16</inkml:trace>
  <inkml:trace contextRef="#ctx0" brushRef="#br0" timeOffset="723616.2644">17738 13654 251 0,'0'0'108'16,"0"0"-9"-16,0 0-25 16,0 0-5-16,0 0-27 15,0 0-7-15,2 0-35 16,-2 0 0-16,3 0 28 15,-2 0-2-15,1 0 13 16,1 0-2-16,0 0-10 16,1-6 19-16,5 1-36 0,1-3-2 15,7-1 8-15,1 0-13 16,6-4-2-16,1 1-1 16,0-1 0-16,-5 2-8 15,-5 4 9-15,-8 0-1 16,-5 7 13-16,-2 0-10 15,0 0 12-15,-8 0-8 16,-13 14-6-16,-5 6 5 16,0 4-6-16,5 1-9 15,8-2 7-15,7-4-8 16,6-5 2-16,0-6 2 16,0-3 3-16,12-4 3 15,9-1 7-15,9 0 5 16,7-13 11-16,1-5-18 15,-3 0-3-15,-9 1-2 0,-7 2-19 16,-11-2 13-16,-8 4-28 16,0 0-18-16,-13 1 45 15,-9 9-52-15,-1 3 37 16,2 0 9-16,5 7-1 16,6 5 14-16,5-1 0 15,5 0-19-15,0-2 15 16,0 2 3-16,14-3 1 15,5-2 26-15,3 1-21 16,3-4 15-16,1-3-12 16,-1 0-7-16,2 0 4 15,0-2 1-15,-4-9-6 0,2-3 9 16,-7 0-4-16,-1-2 28 16,-3-2-33-16,-1-4 8 15,-2 0 1-15,-4 3-9 16,-2 5 0-16,-3 6 12 15,-2 5 2-15,0 3 3 16,0 1-17-16,0 19-18 16,0 15 13-16,0 9 10 15,0 6 3-15,-2 1 5 16,0-2-9-16,2-10 14 16,0-8-13-16,0-9 0 15,-3-10 7-15,0-4-9 16,-1-5 1-16,-3-3 32 0,-2 0-33 15,-6 0 10 1,-2-4-13-16,2-6 1 0,8 1-1 16,4-1 0-16,3 1-9 15,6-5 6-15,20-5-7 16,13-2 1-16,12-3 7 16,6 3-14-16,11 3 7 15,4 1-82-15,0-2-52 16</inkml:trace>
  <inkml:trace contextRef="#ctx0" brushRef="#br0" timeOffset="724254.4103">18972 13280 753 0,'0'0'51'16,"0"0"-8"-16,0 0-37 15,0 0 32-15,0 0 11 16,0 0-35-16,0-34-28 16,0 54 2-16,0 8 12 15,0 10 25-15,0 5-24 16,-3 0 37-16,-6-3-32 15,1-7 0-15,1-6 18 16,4-8-24-16,2-10 0 16,1-4 12-16,0-5-6 15,0 0 10-15,0-7-12 0,17-20 13 16,10-9-17-16,6-2-32 16,-2 4 20-16,-1 11-7 15,-5 7-12-15,-1 8 31 16,-4 4-9-16,-3 4-21 15,-4 0 27-15,-3 14-22 16,-3 8 23-16,-4 3 0 16,-3 3 4-16,0-2 5 15,-10-1 7-15,-14-1-14 16,-5-4 42-16,1-3-40 16,5-5 0-16,6-5-4 15,7-7-4-15,10 0-36 0,0-14-74 16,22-13-519-16</inkml:trace>
  <inkml:trace contextRef="#ctx0" brushRef="#br0" timeOffset="725168.7051">19282 13529 660 0,'0'0'73'0,"0"0"-43"16,0 0-7-16,0 0 17 15,0 0-37-15,0 0 6 16,-22 35 3-16,51-31-5 16,7-4 2-16,5 0-3 0,-3 0 0 15,-8-12-12-15,-10 1-2 16,-12-2-30-16,-8-1 38 16,0 1-35-16,-25 1 6 15,-9 5 8-15,-6 4-23 16,1 3 40-16,6 0 1 15,7 6 3-15,13 2 2 16,6 0-2-16,7-4-19 16,8 1 19-16,19-4 13 15,11-1 23-15,8 0-36 16,3-1 9-16,2-10-3 16,-3-3-1-16,-4 0-5 15,-8 1 0-15,-9 1 12 0,-13 4-11 16,-8-1 32-1,-6 6-29-15,0-2 35 0,0 5-26 16,-16 0-1-16,-3 0-12 16,-2 14-12-16,2 5 12 15,7-1-10-15,3 2 3 16,8 1 5-16,1-4 2 16,0 3 0-16,10-6-6 15,5-2 22-15,7-7-4 16,3-5-2-16,5 0 6 15,2-14 41-15,2-8-56 16,2-5 7-16,-3-6-7 16,1-6 6-16,0-5-5 15,-3-2 2-15,-3-2-3 0,-6 4 17 16,-2 3-17-16,-6 10-1 16,-3 14 22-16,-5 5-15 15,-4 9-1-15,-2 3-6 16,0 0 14-16,0 0-41 15,0 17 2-15,-10 7 21 16,3 5 0-16,-2 0 8 16,2 2-7-16,2-3 3 15,3-1 0-15,2-6-1 16,0-4 1-16,0-5 0 16,6-7-4-16,5-4 9 15,4-1 0-15,4 0 7 0,3-16-9 16,2-6 12-1,0-2-15-15,0-5 0 0,-2 5-5 16,-5 2 14-16,-3 5-16 16,-6 6 14-16,-6 7 7 15,-2 4 22-15,0 0-36 16,0 13-34-16,0 12 33 16,0 9 2-16,-8 1 12 15,-4-3-13-15,0-3 1 16,6-10-11-16,3-4 10 15,3-10-47-15,0-5-17 16,0 0-50-16,0-13 47 16,0-15-419-16</inkml:trace>
  <inkml:trace contextRef="#ctx0" brushRef="#br0" timeOffset="725299.8989">19971 13300 622 0,'0'0'0'16,"0"0"-11"-16,101 0-35 16,-59 0-401-16</inkml:trace>
  <inkml:trace contextRef="#ctx0" brushRef="#br0" timeOffset="726227.1202">19714 13548 358 0,'0'0'98'0,"0"0"-85"15,0 0-13-15,0 0 3 0,0 0 12 16,0 0 11-1,2-52 42-15,9 42 1 0,6-1-2 16,0-2-1-16,5-2-18 16,3-4 13-16,4-3 15 15,2-4-40-15,5-4 2 16,3-6-15-16,-1-1-23 16,-2-6 20-16,-4 0-20 15,-9 2 3-15,-7 7-3 16,-10 8 0-16,-6 14 0 15,0 6 12-15,0 6-12 16,-3 1-3-16,-16 22-29 16,-6 10 32-16,-2 7-25 0,7 6 17 15,9-1 8-15,5-1-7 16,6-4 16-16,0-5-16 16,0-8 7-16,9-5 0 15,6-10-2-15,1-5 3 16,8-7-1-16,4-4 20 15,5-17-14-15,0-7 0 16,-5-3-6-16,-5 0 0 16,-11 1-15-16,-5 1 15 15,-5 5-1-15,-2 4-4 16,0 9-4-16,0 6 9 16,0 5 0-16,0 0-16 0,0 0 1 15,1 0-9-15,5 13 11 16,3 10 10-1,0 5 6-15,-1 6 17 0,-1 2-6 16,-7 0 4-16,0-3 23 16,0-6-41-16,0-4 4 15,0-8 1-15,0-5-1 16,10-4-8-16,22-6-24 16,11-3-27-16,14-24-108 15</inkml:trace>
  <inkml:trace contextRef="#ctx0" brushRef="#br0" timeOffset="727183.4111">20924 13188 703 0,'0'0'24'0,"0"0"-24"16,0 0 0-16,-88 5 3 15,63 4 19-15,7-1 23 16,6 1 11-16,6-2-40 16,6 1 12-16,0-3-25 15,0 3 0-15,9 3 34 16,9 4-17-16,4 2 1 15,1 2-16-15,-4 2 6 0,-8 2-13 16,-7-1 2-16,-4 3 0 16,-3-3 9-16,-18-1-8 15,-7-2-1-15,1-6 0 16,8-7-11-16,5-6 7 16,11 0 4-16,3-17-19 15,6-7-42-15,22-2 20 16,7 1 24-16,5 8 15 15,-3 7-12-15,0 3 14 16,-5 2 3-16,-3 4 5 16,-3-1 5-16,0 2-7 0,-3-1 25 15,1-1-22-15,0 1-5 16,-4-4 7-16,-1-1-8 16,-3 0 8-16,-4-1 1 15,-4 2 4-15,-5 2-1 16,-3 1-11-16,0 2 3 15,0 0 10-15,-12 0-17 16,-8 12-14-16,-2 3 2 16,5 2 12-16,4 0 0 15,7-3 0-15,6 1 3 16,0-3-3-16,12-2 0 16,12-5 0-16,13-5 37 15,5 0-33-15,5-4 4 16,3-10-8-16,-1-3-4 15,-4 1-2-15,-5-1 5 0,-10 2-3 16,-11 1-6-16,-5 4 6 16,-10 5 2-16,-4 2-8 15,0 3 13-15,-1 0-8 16,-18 3-1-16,-4 13 6 16,-4 6-9-16,3 1 9 15,3 3 0-15,9-1 3 16,8-1 0-16,4-7-3 15,0-5 0-15,18-5 3 16,10-7 12-16,11 0-9 16,6-11-6-16,0-11 0 15,-1-1-6-15,-6-3-1 0,-6 1-6 16,-6 1 13-16,-6 3-3 16,-9 9 3-16,-6 6 0 15,-5 4 41-15,0 2-37 16,0 0-4-16,-7 14-15 15,-7 10 15-15,-1 4-15 16,7 1-12-16,8 0-117 16,2-9-79-16,24-12-223 15</inkml:trace>
  <inkml:trace contextRef="#ctx0" brushRef="#br0" timeOffset="727292.3506">21988 13440 871 0,'0'0'39'0,"0"0"-39"16,0 0-124-16,0 0-47 16</inkml:trace>
  <inkml:trace contextRef="#ctx0" brushRef="#br0" timeOffset="730434.8397">18666 15951 487 0,'0'0'26'0,"0"0"5"16,0 0-15-16,0 0 13 15,0 0 41-15,0 0-32 16,-31-52-2-16,28 50-5 16,0-1-7-16,1 3 34 15,-2-3-30-15,4 3-6 16,0 0 21-16,0 0-26 15,0 0-3-15,0-3-4 16,0 3-7-16,0 0 38 0,0-2-13 16,3-7 5-1,9-2 2-15,7-7-34 0,6-3 14 16,4-1-3-16,0-1-12 16,4-1 22-16,-2-2-22 15,-2 2 1-15,-8 3-5 16,-8 3 15-16,-6 5-19 15,-5 5 8-15,-2 3 0 16,0 5-8-16,0 0 6 16,-2 0-30-16,-12 7 16 15,-7 12-3-15,2 3 19 16,3 2-10-16,9-1 8 16,4-3-12-16,3-3 14 15,0-1 0-15,0-3-3 16,14-6 6-16,8-2-3 0,12-5 0 15,5 0 8-15,7 0 2 16,-5 0-10-16,-9-5-4 16,-11 2-9-16,-10 2-4 15,-8 1 7-15,-3 0-9 16,0 0 7-16,0 0 4 16,0 0 7-16,0 0-19 15,-5 0 18-15,-2 0-6 16,2 1-1-16,2 2-24 15,3-1-31-15,0 1 45 16,0 0-38-16,0 1-7 16,8-2 33-16,4 1-102 15,-1-3-196-15</inkml:trace>
  <inkml:trace contextRef="#ctx0" brushRef="#br0" timeOffset="731027.8263">17876 16051 559 0,'0'0'108'0,"0"0"-105"16,0 0 16-16,0 0 59 15,0 0 6-15,0 0-15 0,32-36-54 16,-2 10 10-16,2-5 16 16,4 1-22-16,-1 1 18 15,-2-3-22-15,-2 3-9 16,-5-4 10-16,-1 3-16 15,-10-1 0-15,-1 5 1 16,-7 9-1-16,-3 9 0 16,-4 5-2-16,0 3 6 15,0 3-6-15,-6 19 2 16,-7 7-8-16,1 2 0 16,6 4 14-16,4-5-6 15,2-7 0-15,5-2-9 0,18-5 8 16,16-8-5-1,19-8-45-15,12 0-19 0,4-22-242 16</inkml:trace>
  <inkml:trace contextRef="#ctx0" brushRef="#br0" timeOffset="732338.6021">18776 15857 572 0,'0'0'175'0,"0"0"-139"0,0 0-27 15,0 0 62-15,0 0 23 16,100-77-65-16,-70 51-8 16,0-6-21-16,-6 1 6 15,-5 0 11-15,-7 0-16 16,-7 1-1-16,-5 2 0 16,0 2 3-16,0 5-3 15,-3 6 4-15,-3 6 5 16,1 4 16-16,4 5-24 15,-1 0 0-15,-2 0-2 16,-4 14-16-16,-1 10 13 16,0 5 4-16,2 2 0 15,4-1 0-15,3 1 1 0,0-5-1 16,3-2 16 0,12-4-11-16,2-6 0 0,5-7-4 15,8-7 1-15,7 0 39 16,4-9-36-16,-3-8-5 15,-8 0 7-15,-11 6-6 16,-12 6 10-16,-4 3-11 16,-3 2 0-16,0 0-10 15,0 0 10-15,-3 0-5 16,-13 9 1-16,-2 7 1 16,-3 6-1-16,6-1 3 15,2-1-1-15,10-4-10 0,3 0 12 16,0-4 0-16,11 0-2 15,8-3 4-15,6-6 10 16,8-3-5-16,2 0-5 16,3-3 16-16,-8-9-18 15,-9 0-3-15,-12 1-3 16,-9-4 3-16,0 0-10 16,-12-1-14-16,-15 4-49 15,-4 4 41-15,-2 7-12 16,3 1-10-16,5 0 50 15,8 9-18-15,7-4 21 16,7 0-1-16,3-3-26 16,0 0 19-16,13 3 12 0,10 0 1 15,10-4 39 1,8-1-27-16,2 0-2 0,5 0-5 16,-5 0 1-16,-6-1-9 15,-5-6 9-15,-10 1-3 16,-8 2-4-16,-11 2-2 15,-3 2 2-15,0 0 17 16,0 0-13-16,-15 13-8 16,-9 8 4-16,0 4 0 15,3 0 19-15,12 0-17 16,9-6 1-16,0-2-6 16,9-11 6-16,16-6 6 0,11 0 15 15,8-16-9 1,0-7 2-16,0-1-17 0,-10 0-1 15,-7 5-2-15,-11 3 6 16,-8 8 5-16,-7 4-8 16,-1 4 1-16,0 0 19 15,0 0-20-15,-12 9-4 16,-7 13 3-16,-2 6 0 16,1 5-1-16,1 5 2 15,1 2 0-15,0-3 20 16,2-1-13-16,4-7 5 15,2-9 19-15,5-10-22 16,2-8-5-16,3-2 5 16,0 0-5-16,8-4 4 15,20-13-8-15,8-1-2 0,9-4-35 16,-1 5-160-16,-8 0-217 16</inkml:trace>
  <inkml:trace contextRef="#ctx0" brushRef="#br0" timeOffset="732826.71">19782 15981 794 0,'0'0'102'0,"0"0"-86"16,0 0 26-16,0 0 62 15,0 0-89-15,0 0-12 16,20-8-6-16,-1 8 8 15,0 0-11-15,-6 8 6 16,-1 6-6-16,-7 1-13 16,-5 4 26-16,0 0-7 0,-9 3 14 15,-11-1-11-15,0-5-2 16,3-4-1-16,4-8-5 16,8-3-5-16,5-1 6 15,0 0 1-15,0 0-10 16,9 0 13-16,0-5 1 15,2 2 5-15,0 0 3 16,4 1 24-16,5 0-33 16,5-1 0-16,6 1 2 15,5-4-2-15,1-5-94 16,1-6-132-16</inkml:trace>
  <inkml:trace contextRef="#ctx0" brushRef="#br0" timeOffset="733270.4322">20160 15601 214 0,'0'0'533'16,"0"0"-460"-16,0 0-55 15,0 0-1-15,0 0 52 0,0 0-56 16,63-15 16-16,-40 20-26 16,-1 8-1-16,-6 3 9 15,-7 1-11-15,-7 0 5 16,-2-2-5-16,0 2 6 15,-12-1 13-15,-5 0-1 16,1 0-14-16,-2-4 8 16,6-2-7-16,3-1-5 15,6-4-4-15,3 0 3 16,0 0-2-16,0-2 6 16,12 2 5-16,6 0 22 15,6-1-18-15,9 1-8 0,1 0-4 16,5 1-60-1,-1-3-121-15,-6 0-402 0</inkml:trace>
  <inkml:trace contextRef="#ctx0" brushRef="#br0" timeOffset="733719.7425">21030 15632 741 0,'0'0'139'15,"0"0"-122"-15,0 0-1 16,0 0 20-16,0 0 29 16,0 0-54-16,82 1-6 15,-54-1-5-15,-5 0-52 16,1 0-42-16,-8 0-91 16,-8 0-282-16</inkml:trace>
  <inkml:trace contextRef="#ctx0" brushRef="#br0" timeOffset="733892.0944">21087 15810 746 0,'0'0'137'16,"0"0"-124"-16,0 0 16 16,0 0 51-16,0 0-24 15,0 0-27-15,118-2-29 16,-75-4-37-16,2-2-85 15,-11 0-173-15</inkml:trace>
  <inkml:trace contextRef="#ctx0" brushRef="#br0" timeOffset="735241.9177">22028 15738 761 0,'0'0'129'0,"0"0"-126"15,0 0 20-15,0 0 41 16,0 0 37-16,0 0-50 15,43-23-11-15,-4 3-28 16,4-5 8-16,1 0-15 16,-1-4-1-16,-7 1 4 15,-5-1-8-15,-7 0 0 16,-7 3 14-16,-9 9-14 16,-6 5-1-16,-2 7-4 0,0 3 5 15,0 2-9-15,-2 2-21 16,-17 18-30-16,-6 6 57 15,0 3 3-15,3 3 0 16,6-5-9-16,7-3 18 16,4-4-16-16,5-5 7 15,0-4 0-15,15-4-4 16,12-2 7-16,10-5-3 16,7 0 16-16,-5-2-14 15,-10-4 1-15,-8 1-3 16,-15 3-17-16,-6 2 15 15,0 0-13-15,0 0 0 16,-7 2-3-16,-11 8 1 16,0 2 14-16,-2 1 6 0,8 0 1 15,5 0 14-15,3-1-18 16,4 3-2-16,0-1 1 16,20-3 1-16,9-2 24 15,7 0-14-15,0-8-7 16,-4-1 4-16,-6 0-7 15,-13 0-10-15,-6 0 8 16,-7-8 0-16,0-7-5 16,-4-2-22-16,-17-3-38 15,-4 2 43-15,-3 3-32 16,5 7 24-16,2 4 23 16,5 4-27-16,6 0 25 15,6 0-3-15,4 0-13 0,0 0 26 16,0 1-45-1,8 7 46-15,8 2 0 0,7 0 12 16,2-4-2-16,5-3 6 16,2 0-5-16,2-3 41 15,-5 0-51-15,-6 0 1 16,-8 0 12-16,-5-3-8 16,-6 0 17-16,-1-1-1 15,-3 0-7-15,0 1 18 16,0 3-16-16,0 0-8 15,0 0-5-15,-7 0-4 16,-9 5 0-16,-1 11-23 16,2 1 23-16,8-1-17 0,7-1 14 15,0-4-8 1,1-2 8-16,17-9 3 0,6 0 7 16,3 0-4-16,3-9 1 15,0-9 8-15,-5-3-12 16,-1-3 0-16,-4 5-1 15,-7 4 3-15,-6 6 9 16,-4 6-11-16,-1-1 0 16,-2 4-12-16,0 0 12 15,0 7-16-15,0 14 16 16,-3 5 4-16,-3 4 21 16,-5 0-25-16,3 1 9 0,-3-2 23 15,-1-3-26 1,-2 0 3-16,-2-5 25 0,-2-3-24 15,3-4 12-15,-1-1-18 16,7-10-4-16,6 0 28 16,3-3-19-16,0 0 6 15,0 0 2-15,13-13 0 16,19-9-17-16,12-5-1 16,7-1-56-16,6-1-45 15,-2 2-91-15,-3 0-410 16</inkml:trace>
  <inkml:trace contextRef="#ctx0" brushRef="#br0" timeOffset="735962.5364">23183 15768 675 0,'0'0'51'0,"0"0"-35"15,0 0-16-15,0 0 21 16,0 0 76-16,0 0-8 15,0 0-32-15,0 0 27 16,3 0-29-16,3-10-8 16,5-7-25-16,4-3-22 0,6-3 0 15,4-2-2-15,4 0 1 16,-1 3-3-16,-1 5 4 16,-7 6-2-16,-4 6-3 15,-8 3 5-15,-1 2-6 16,-6 0-8-16,0 0-3 15,1 7 8-15,2 13 4 16,-2 2 5-16,-2 6 5 16,0-3-4-16,0-2 5 15,0-1 1-15,0-6-2 16,0-5-7-16,0-6 2 16,0-3 0-16,3-2-5 0,5 0 10 15,7-10-6 1,9-8 1-16,-1 1-13 0,-3 5 9 15,-5 4-2-15,-8 5 6 16,0 1-13-16,2 2 13 16,5 0-8-16,10 0 1 15,9 6 13-15,11 5-12 16,3 1-80-16,-3-5-160 16</inkml:trace>
  <inkml:trace contextRef="#ctx0" brushRef="#br0" timeOffset="736878.5969">19128 16254 319 0,'0'0'227'0,"0"0"-156"16,0 0-8-16,0 0-1 16,0 0 29-16,0 0-17 0,-47-2-19 15,47 2 7 1,0 0-28-16,0 0-2 0,0 0-20 15,0 0-3-15,0 0-11 16,12 0 6-16,15 0-4 16,11 2 8-16,13 1 4 15,13 0 10-15,9-2-16 16,12-1-6-16,6 0 26 16,4 0-25-16,-1-2 0 15,-9-1 4-15,-11 1-1 16,-18 2 0-16,-15 0-4 15,-15 0 0-15,-11 0-3 16,-6 0 3-16,-6 0 0 16,-3 0-2-16,0 0 0 15,0 0 2-15,0 0-2 0,0 0 8 16,0 0-6-16,2 0 0 16,1-4-15-16,0-5-37 15,3 0-105-15,-5-3-40 16,-1 3-369-16</inkml:trace>
  <inkml:trace contextRef="#ctx0" brushRef="#br0" timeOffset="737588.3961">19497 16552 371 0,'0'0'0'0,"0"0"-138"0,0 0 124 15,0 0-6 1,0 0-15-16,79-72 33 0,-66 57 2 15,-5 5 113-15,-5 0 94 16,-3 7-51-16,0-1-63 16,0 2-30-16,0 2 13 15,0 0-5-15,0 0-32 16,0 0-39-16,0 0-5 16,0 2-6-16,0 12 11 15,1 4 0-15,4 5 32 16,-2-1-1-16,2 3-21 15,-3-3 23-15,1-3-21 16,-2-2-6-16,1 0-11 16,-1-6 5-16,-1-3 0 15,0-1-57-15,0-2-30 0,0 0-24 16,-14-3-35-16,-13-2-360 16</inkml:trace>
  <inkml:trace contextRef="#ctx0" brushRef="#br0" timeOffset="737687.7879">19497 16552 709 0</inkml:trace>
  <inkml:trace contextRef="#ctx0" brushRef="#br0" timeOffset="737935.3791">19497 16552 709 0,'-23'29'84'0,"23"-31"-72"0,0 2 5 16,0 0 41-16,0 0 2 15,0 0-51-15,0 8-9 0,0 11 0 16,0 6 43-16,0 2-10 15,2 2-4-15,2 3-11 16,2-6-15-16,3 1 20 16,2-5-5-16,-1-5-11 15,3-4 2-15,3-5-3 16,3-8-6-16,8 0 35 16,7-13-2-16,3-8-14 15,-2-3-6-15,-5 3-7 16,-5 4-3-16,-7 5 10 15,-5 4-13-15,-1 1 0 16,-3 4-20-16,3-4-9 16,4 7-70-16,2 0-72 0,2 0-52 15</inkml:trace>
  <inkml:trace contextRef="#ctx0" brushRef="#br0" timeOffset="738339.9032">19519 17128 951 0,'0'0'111'16,"0"0"-101"-16,0 0 29 16,0 0 8-16,0 0-41 15,0 0 11-15,-6 24-16 16,6 2-1-16,0 1 32 15,0 0-27-15,5-1 2 16,-1 1-5-16,-1-5-2 16,-2-4 0-16,4-2-1 15,1-4-33-15,2 0-45 0,0-3-69 16,-2 0-63-16,-6-6-92 16</inkml:trace>
  <inkml:trace contextRef="#ctx0" brushRef="#br0" timeOffset="739348.1805">20091 17344 753 0,'0'0'128'16,"0"0"-99"-16,0 0 10 16,0 0 54-16,0 0-28 15,0 0-16-15,-12 0-5 0,16 0-24 16,14-1 2-16,10-4-4 15,12 0-16-15,8-1 32 16,-2 2-34-16,-7-3-5 16,-9 4 1-16,-8 1-45 15,-7 2-22-15,-4 0-61 16,-7 0-50-16,-4 0-58 16,-4 2-130-16</inkml:trace>
  <inkml:trace contextRef="#ctx0" brushRef="#br0" timeOffset="739645.5926">20052 17420 328 0,'0'0'4'16,"0"0"-4"-16,0 0 6 0,0 0 9 15,-17 82 22-15,10-62 8 16,1-3-18-16,1-3 25 15,2-6 20-15,3-5 19 16,0-2-26-16,0-1 52 16,0 0-24-16,18 0-6 15,14-7 12-15,12-6-38 16,7-1-17-16,1 2-31 16,2-2-6-16,-5 4-1 0,-7 1-6 15,-8 1-21-15,-7 3-67 16,-9 1-29-16,-5-3-18 15,-8-4-80-15</inkml:trace>
  <inkml:trace contextRef="#ctx0" brushRef="#br0" timeOffset="739982.4861">20262 17154 855 0,'0'0'94'0,"0"0"-49"15,0 0-8-15,0 0 36 0,0 0-70 16,0 0 8-16,63-6-11 16,-20 10 0-16,2 12-2 15,-8 0-5-15,-3 4 9 16,-8 0-2-16,-3 5 0 15,-6 0 4-15,-7 3 1 16,-7 1-4-16,-3 3 9 16,0-1 10-16,-14 2-8 15,-5-4 6-15,-1-4-16 16,0-1-2-16,4-5 0 16,5-3-80-16,4-8-116 15,7-8-216-15</inkml:trace>
  <inkml:trace contextRef="#ctx0" brushRef="#br0" timeOffset="740748.6122">21349 17619 899 0,'0'0'88'0,"0"0"-74"16,0 0-7-16,0 0 99 15,0 0-73-15,0 0-29 16,70-75 20-16,-31 46-23 15,0 3 3-15,-8-1 13 16,-7 2-4-16,-6 1-8 16,-6 5-5-16,-3 5 0 15,-8 8 4-15,-1-2-4 0,0 8 0 16,0-1 16-16,0-1-14 16,-10 2-2-16,0 0-4 15,0 0-2-15,-1 0-2 16,-1 2 0-16,-2 13 0 15,1 8 3-15,4 7 10 16,3-4-2-16,6 1-3 16,0-3 5-16,0-5 14 15,12-7-16-15,7-5-3 16,8-6 12-16,7-1 1 16,10-4-13-16,6-12-3 15,1-7-119-15,-2-2-59 16,-10-2-178-16</inkml:trace>
  <inkml:trace contextRef="#ctx0" brushRef="#br0" timeOffset="741098.8865">22040 17341 883 0,'0'0'56'0,"0"0"-56"16,0 0-4-16,0 0-9 16,0 0 12-16,0 0 1 0,88 7-14 15,-66 0-20-15,-5 3-68 16,-11 2 45-16,-6 5-40 16,0 5 19-16,-15 2 63 15,-8 2 15-15,-1-2 11 16,2 1 58-16,10-8-10 15,3-1 11-15,9-5-22 16,0-2 34-16,0-7-14 16,12-2-15-16,12 0 27 15,9 0-11-15,10 0-63 16,8-6-6-16,6-2-9 16,-1 0-100-16,-10-4-144 15</inkml:trace>
  <inkml:trace contextRef="#ctx0" brushRef="#br0" timeOffset="742532.8359">22729 17541 888 0,'0'0'94'0,"0"0"-59"16,0 0 29-16,0 0-9 15,0 0 8-15,94-89-37 16,-51 53-8-16,1-3-1 16,-1 0-11-16,-8 0 25 15,-6 3-31-15,-8 2 0 16,-6 7 4-16,-8 9 0 15,-2 5-8-15,-5 10 4 16,0 3-17-16,0 0 14 16,0 0-34-16,-8 16-4 0,-11 10 32 15,-2 5 9-15,2 1-3 16,6 2 3-16,3-3 0 16,9-3 1-16,1-3-1 15,4-5-6-15,18-8 6 16,11-2 4-16,12-10 0 15,3 0-4-15,2 0 0 16,-8-5-5-16,-13 0 0 16,-15 1-14-16,-9 2 16 15,-5 2-4-15,0 0 4 16,-2 0-3-16,-17 0 6 16,-8 10 7-16,-1 3-7 0,0 2 4 15,10-1 0 1,9 0 7-16,4 1-13 0,5-1 2 15,11 3-6-15,15-7 6 16,12-1 8-16,5-4-2 16,3-5 5-16,-5 0-11 15,-8 0-8-15,-13-8 3 16,-8-6 5-16,-5-2-8 16,-7-1-15-16,0-6-16 15,-16 3-8-15,-9 3-25 16,-6 4 35-16,-3 8-22 15,2 2 25-15,4 3 24 16,4 0 2-16,10 0 8 16,7 0-13-16,5 0 13 15,2 2-21-15,0 2 16 0,14 1 5 16,11 1 12-16,8-2 15 16,2 0-18-16,5-4 14 15,0 0-23-15,-4 0 0 16,-5 0 0-16,-7-6 6 15,-6 0 1-15,-8 1-7 16,-5 3 0-16,-5 2 17 16,0 0-15-16,0 0 33 15,-17 4-11-15,-6 11-20 16,-3 4-2-16,2 3-2 16,6 4 6-16,11-6-5 15,7-1-1-15,0-5 0 0,13-6-9 16,14-5 21-1,12-3-5-15,3-8-3 0,-2-13 1 16,-3-1-10-16,-13-2-2 16,-6 2 0-16,-9 4 5 15,-6 2 1-15,-3 10-33 16,0 0 27-16,0 6 3 16,0 0-6-16,0 0-7 15,0 4-13-15,-2 11 19 16,-5 8 11-16,-3 3 9 15,2 0 15-15,2 3-7 16,-1-1 34-16,-3-3-44 16,2-2 3-16,-4-4 28 0,3-2-25 15,-2-11 14 1,1-3 1-16,7 0-4 0,3-3 33 16,0 0-47-16,0-3-3 15,12-6-7-15,13-11-10 16,7 4-8-16,4 1-4 15,6 0-78-15,-1-3-51 16,-5-1-244-16</inkml:trace>
  <inkml:trace contextRef="#ctx0" brushRef="#br0" timeOffset="743176.743">23951 17599 825 0,'0'0'72'16,"0"0"-66"-16,0 0 21 16,0 0 97-16,0 0-43 15,0 0-33-15,-2-20-46 16,11 3-1-16,2-3 21 15,4 0-22-15,1-4 0 16,5-1-1-16,-3 6 7 16,3 2-12-16,-1 3-3 15,0 7 9-15,-1 2-5 16,-1 5-2-16,-1 0-3 16,-3 0 9-16,0 8 0 15,1 7-5-15,-7 5-2 0,2-1 8 16,-7 0 3-16,-2-2-3 15,-1-6 4-15,0-2 2 16,0-4-1-16,0-3 10 16,0-2-15-16,0 0 1 15,0-5-4-15,2-11-59 16,12-4-96-16,0 3 100 16,2 8 55-16,-4 4 3 15,-4 3 12-15,2 2 4 16,0 0 43-16,7 0-22 15,4 4-13-15,6 3-9 16,4 1-15-16,6-3-18 16,1-5-111-16,-3 0-122 0</inkml:trace>
  <inkml:trace contextRef="#ctx0" brushRef="#br0" timeOffset="743409.4835">24701 17270 856 0,'0'0'156'0,"0"0"-156"15,0 0 1-15,0 0-1 16,96 51 27-16,-67-19-23 16,-5 6-4-16,-8-1 10 0,-11 4-5 15,-5 0-10 1,-14 2-2-16,-18-1-26 0,-10-3-6 15,-14-3-56-15,-10-8-60 16,-16-6-316-16</inkml:trace>
  <inkml:trace contextRef="#ctx0" brushRef="#br0" timeOffset="744090.6951">21394 17235 820 0,'0'0'66'16,"0"0"-66"-16,0 0-9 0,0 0 9 15,-98 81 50-15,63-36 3 16,5 5-40-16,5 5 40 15,7 2-31-15,12 1 14 16,6-5-36-16,12-6 16 16,27-8-18-16,27-7 5 15,23-13-2-15,24-9-1 16,14-10-48-16,5 0-87 16,-18-12-165-16</inkml:trace>
  <inkml:trace contextRef="#ctx0" brushRef="#br0" timeOffset="746131.5042">19328 15179 752 0,'0'0'109'0,"0"0"-78"16,0 0-3-16,0 0 36 15,0 0 28-15,0 0-87 16,36-4-3-16,-14 2-2 16,7 2 4-16,2 0 3 15,6 0-7-15,3 3 0 16,1 8-4-16,-1-4 4 16,0 3 0-16,-4-4 1 15,0-3 6-15,-2-3-8 0,-1 0 1 16,-4 0 0-16,-6 0-7 15,-8 0 7-15,-4 0 0 16,-8 0 6-16,-2 0 1 16,-1 0-12-16,0 0 5 15,0 0-1-15,0 0-24 16,0 0 18-16,0 0-45 16,0 0 18-16,0 0-44 15,0 0 47-15,-3 0-41 16,-9 0-32-16,-3-1-184 0</inkml:trace>
  <inkml:trace contextRef="#ctx0" brushRef="#br0" timeOffset="746670.4504">19292 15207 255 0,'0'0'441'0,"0"0"-441"16,0 0-37-16,0 0 33 15,0 0 8-15,0 0 36 16,51 20 2-16,-33-14-36 15,6 4 36-15,0-5-35 16,1-1 2-16,5 2 39 16,1-2-38-16,1-1 4 0,2-2-14 15,0-1 7-15,1 0 7 16,-3 0-14-16,-2 0 0 16,-1-3 0-16,-6-2-4 15,-5 2-10-15,-3 0-7 16,-6 2-43-16,-6 0 60 15,-1-1-19-15,-2-1 0 16,0 1 8-16,0-3-114 16,0 0-13-16</inkml:trace>
  <inkml:trace contextRef="#ctx0" brushRef="#br0" timeOffset="747864.3586">19380 15103 260 0,'0'0'386'16,"0"0"-357"-16,0 0-16 16,0 0-14-16,0 0 1 0,0 0 0 15,12 21 49-15,-3-5-45 16,-1 2 20-16,-1 1 13 15,1 1-27-15,0 2 26 16,2-3-11-16,-1-2-22 16,2-2 24-16,6-2-22 15,4-1 6-15,8-5 14 16,7-4-16-16,6-3 28 16,4 0-37-16,1 0 3 15,-3-5 6-15,-6-4-9 16,-8-2 0-16,-5 1-6 15,-4-1 18-15,-5 2-15 16,-3-1 3-16,-5-1 0 16,0-2 10-16,-4 4-10 15,1-4-9-15,-1 3 7 0,-3 3-22 16,-1 3-15-16,0 1 6 16,0 3 1-16,0 0 27 15,0 0 0-15,0 0-7 16,0 0 6-16,-11 0-5 15,-5 10 11-15,0 3-7 16,0-2 13-16,-4 4-10 16,3-1 4-16,0 0 0 15,-2-2-2-15,1-1 2 16,-3-2 0-16,-4 0 1 16,-2-6 6-16,-3 1-6 15,2-4 3-15,-2 0 0 16,3 0 0-16,0 0-1 15,0-1-2-15,3-7-2 0,2 1 8 16,4 0-8-16,0-2 1 16,6 0 0-16,2-2-5 15,4-3 8-15,4-2-4 16,2 0 1-16,0 1-19 16,0 1 17-16,0 3-11 15,3 4 4-15,2 1 4 16,-4 3 5-16,1 3 0 15,-1 0-6-15,-1 0-1 16,0 0 6-16,1 0-2 16,4 0-20-16,1 7 17 15,0 7 6-15,0 3 0 0,0 3-8 16,3 1 22-16,-3 0-14 16,0 0 1-16,0-4 5 15,3-1 11-15,0-3-14 16,3-1 4-16,3-2 21 15,4-2-13-15,5-2-7 16,6-1 3-16,3-4-10 16,1-1 13-16,3 0-14 15,-6 0 0-15,-4 0-2 16,0-1-7-16,-6-7-4 16,-3 1-41-16,-2 2-30 15,-4-4-91-15,-10 1-256 16</inkml:trace>
  <inkml:trace contextRef="#ctx0" brushRef="#br0" timeOffset="750668.0858">9796 7573 255 0,'0'0'49'0,"0"0"-49"15,0 0 59-15,0 0-8 16,-48-78-16-16,37 61-3 15,2 0-17-15,2 5 44 16,0-2-40-16,4 4 6 16,0 0-22-16,1 3 20 15,1 2-21-15,-1 2 0 0,1 3-1 16,-1 0 27 0,-1 0-28-16,1 0 0 0,-2 0-14 15,-3 13 16-15,1-1-3 16,0 2 1-16,2 0 0 15,2-1-7-15,2 2 7 16,-2-1 0-16,2 3-6 16,0 4 19-16,0 4-9 15,0-1-4-15,-3 5 2 16,0 0 22-16,0 2-24 0,-1 0 0 16,1-1 10-1,0 3-9-15,1-1 5 16,-1 0-6-16,-1-1 0 15,-1 1-6-15,1 1 6 0,-2 2 0 16,2-3 3-16,-1 1 3 16,1-1 2-16,0 1-8 15,-2 5 1-15,-2-3 20 16,0 1-12-16,2 1-9 16,0 1 19-16,3 5-11 15,0 4 3-15,3 4-5 16,0 7 4-16,0 0 19 15,0-1-29-15,0-1 0 16,0-5 4-16,0 0 0 16,3-3 16-16,3 1-20 0,2 2 0 15,-2 2 12 1,4 0-10-16,-1 3 7 0,2 5 11 16,3 1-7-16,3 2-4 15,1 0-7-15,-3-2-2 16,1 0 17-16,-5 1-16 15,-1-1-1-15,-4-4 1 16,-2-7 9-16,2-7-8 16,-3-10-2-16,0-3 0 15,-1-5 7-15,-2-4-7 16,4-3-5-16,-4-5-2 16,0-3 14-16,0-1-7 0,0-1 0 15,0-2-12 1,0-1 3-16,0 2-52 0,-4 0 6 15,-13 2 23-15,-11 2-42 16,-11-1-21-16,-11-5-125 16</inkml:trace>
  <inkml:trace contextRef="#ctx0" brushRef="#br0" timeOffset="751108.6118">9041 9654 416 0,'0'0'120'16,"0"0"-54"-16,0 0-12 16,0 0-46-16,0 0 7 15,0 0-22-15,-3-6 7 16,3 19 0-16,13 8 22 15,14 7-6-15,6 5 26 16,6 4-11-16,1 5-31 16,6 2 33-16,-1 1-18 15,1 0-10-15,-4-1 9 16,-2-7-8-16,-3-9-1 16,-1-7 33-16,-1-11-35 15,-1-7 33-15,0-3-7 16,2-4-27-16,1-19 16 0,0-9-12 15,-1-5-6 1,-3-5 0-16,-3 0 1 0,-8 1-18 16,-5 7 14-16,-7 5-14 15,-4 7 16-15,-4 5-57 16,-2 4 26-16,0 7-34 16,0 1-16-16,0 2-51 15,0 1-54-15</inkml:trace>
  <inkml:trace contextRef="#ctx0" brushRef="#br0" timeOffset="754193.2199">19321 15166 210 0,'0'0'60'16,"0"0"-21"-16,0 0 23 0,0 0 27 16,0 0-54-16,0 0 71 15,0 0-70-15,-9-26-4 16,7 24 15-16,1-1-29 15,-3 2 4-15,4-4 16 16,-2 1-10-16,2-3 20 16,0 1-29-16,-2-2-15 15,2 2 45-15,0 3-17 16,0 1-15-16,0 2 30 16,0 0-27-16,0 0 8 0,0 0-28 15,0 0 0 1,0 0-3-16,-1 0 3 0,1 0-10 15,0 5 6-15,0 12 4 16,5 2-7-16,6 4 7 16,1-1 0-16,1-1 4 15,1-2-4-15,1-2 0 16,-2-3-2-16,4-1 5 16,-2 0-4-16,2-1 1 15,2 0 0-15,1-1-1 16,3-3 1-16,1 0 0 15,4-2 4-15,2-2 0 16,0-3-4-16,1-1 0 16,-1 0 6-16,3 0-9 15,-3-6 3-15,-3-3 0 16,-1-2 0-16,-4-1 0 16,-2 0 0-16,-5 3-5 0,-3-1 7 15,-2 3-8-15,-2 0 6 16,-2 3-15-16,-2 0 11 15,-1 1-11-15,-3 3 15 16,0 0 0-16,0 0-18 16,0 0 17-16,0 0-19 15,0 0-1-15,0 0 18 16,0 0-14-16,-3 6 6 16,-3 6 6-16,-1 0 5 15,-7 2 0-15,1 0-4 0,-5-1 14 16,-3-3-13-1,-1 1 4-15,-4-3-1 0,-2-2 6 16,0-1-6-16,-2-2 6 16,-1 0-6-16,-4-3 4 15,1 0-8-15,-2 0 4 16,-1 0 0-16,-1 0 9 16,7 0-5-16,9-3-4 15,5-4 0-15,7-3 0 16,1 1-10-16,5-3 4 15,2 3-6-15,2-2 10 16,0 5-9-16,0 0 11 16,0 6 2-16,0-2 2 15,0 2 1-15,0 0-5 16,0 0 0-16,0 0-4 16,0 0 2-16,0 0-2 0,0 0 0 15,9 0-1-15,4 12-4 16,5 2 9-16,-1-1 0 15,3 3-8-15,-2-2 8 16,2 0 0-16,1-5 0 16,4 1 15-16,2-3-2 15,10-2-8-15,4-5-3 16,2 0 8-16,1 0-5 16,-3 0-3-16,-7-2-2 15,-7-2 0-15,-8 1-10 16,-8 1 10-16,-7 1 0 0,2 0 0 15,-4 0 5 1,4-5 0-16,-3 1-5 0,1-1 0 16,-1-1-15-16,1 0 7 15,1 2 3-15,0-1-16 16,-3 2-16-16,0 2 23 16,-2 2 13-16,0 0-7 15,0 0-1-15,0 0 4 16,0 0-5-16,-9 0 7 15,2 0 1-15,-1 0 2 16,1 3-35-16,-1 3-22 16,-1-1 36-16,0 1-79 15,-7-3-39-15,-1-3-167 16</inkml:trace>
  <inkml:trace contextRef="#ctx0" brushRef="#br0" timeOffset="760606.7454">20635 15286 236 0,'0'0'73'0,"0"0"-65"15,0 0-4-15,0 0 3 16,0 0-7-16,0 0 54 15,0 0-28-15,0-4 15 16,0 2-30-16,0-2-8 16,-2 2-1-16,-1-2-2 15,0 2 0-15,0 0-3 16,2 2 3-16,-1-1-7 0,2 1-5 16,0 0-101-16,0 0-41 15</inkml:trace>
  <inkml:trace contextRef="#ctx0" brushRef="#br0" timeOffset="761364.3003">20635 15286 214 0,'12'-11'87'0,"-12"11"1"16,-2 0-35-16,1 0-33 0,-2 0 26 15,3 1 16 1,0-1-32-16,0 3-1 0,0-3-19 16,0 0-5-16,0 0 6 15,0 0-8-15,0 0-1 16,0 0 5-16,0 0 1 16,0 0 29-16,0 0-25 15,0 0-5-15,0 0 8 16,0 0-14-16,0 0 8 15,0 0-9-15,0 0 0 16,0 0 21-16,0 0-19 16,0 0-2-16,0 0 22 15,0 0-20-15,0 0 19 16,0 0-21-16,0 0 3 16,0 0 0-16,0 0-3 0,0 0 0 15,0 0 1-15,0 0 3 16,0 0-8-16,0 0 1 15,0 0 3-15,0 0-7 16,0 1 7-16,0 1 0 16,0-1 0-16,10 1 0 15,2 1 8-15,4-3-6 16,0 0 2-16,3 3 7 16,-2 1 0-16,6-1-9 15,-1 1 9-15,4-1-6 0,-1 0-3 16,2 0 19-1,6-2-19-15,-5 0 7 0,6-1-3 16,-2 0-3-16,0 0 11 16,4 0-13-16,2 0 1 15,1 0-1-15,-2 0 5 16,-1 0 9-16,-5 0-15 16,-4 0 3-16,-8 0-11 15,-2 0 8-15,-4 0 0 16,-1 0 0-16,-3 0 6 15,-1 3-10-15,-1-1 4 16,-1-2 0-16,-2 1 2 16,-2-1-2-16,-2 0 0 15,0 0 0-15,0 0-4 16,0 0 1-16,0 0-24 0,0 0-29 16,0 0-7-16,0 0-82 15,0 0-137-15</inkml:trace>
  <inkml:trace contextRef="#ctx0" brushRef="#br0" timeOffset="762053.1047">20559 15323 492 0,'0'0'135'0,"0"0"-135"16,0 0 0-16,0 0 0 16,0 0 21-16,0 0 11 15,39 6-31-15,-19-2 7 16,3 1 19-16,4 1-25 16,0 1-2-16,5-1 18 15,4-1-7-15,3 2 10 16,9-1-21-16,1-1 9 0,4 2-9 15,1-3 9-15,0-1-9 16,-2 0 3-16,-3-2-1 16,-7 1 1-16,-6-2-3 15,-5 0 0-15,-5 0-6 16,-6 0 6-16,-6 0-5 16,-6 0 5-16,-4 0 5 15,-3 0-4-15,-1 0-1 16,0 0 0-16,0 0 2 15,0 0-2-15,0 0-18 16,0 0-9-16,0 0-48 16,0 0-90-16,0 0-103 15</inkml:trace>
  <inkml:trace contextRef="#ctx0" brushRef="#br0" timeOffset="764477.5802">22649 14205 587 0,'0'0'75'0,"0"0"-48"0,0 0 1 15,0 0-11 1,0 0-11-16,0 0 35 0,-90 7-26 16,54 10-9-16,-4 2 29 15,-2 2-30-15,-2 0 28 16,3-3-8-16,5-1-10 15,8-2 11-15,6-5-24 16,6-1-2-16,5-4 10 16,5 0-10-16,4-3-3 15,2-2 0-15,0 0-7 16,0 0-26-16,0 0-52 16,2-17-32-16,7-7-507 15</inkml:trace>
  <inkml:trace contextRef="#ctx0" brushRef="#br0" timeOffset="764864.7718">22352 14045 663 0,'0'0'63'0,"0"0"-13"15,0 0-38-15,0 0-6 16,0 0-6-16,0 0 0 15,-29 14 7-15,10 13-2 16,-6 7 36-16,-4 0-34 16,1-5 4-16,-1 0 16 15,3-6-7-15,5 0 15 16,0-1-22-16,3 0-13 0,3 1 15 16,5-1-8-16,1 0-7 15,4 0 0-15,5 0 5 16,0 1-3-16,0-1-2 15,18 3 3-15,3-3 14 16,4-4-12-16,6-2-5 16,3-9 26-16,9-5-14 15,3-2 9-15,3 0-21 16,-1-8 3-16,-8-6-13 16,-5-3-53-16,-9 3-50 15,-6-2-25-15,-8 0-155 0</inkml:trace>
  <inkml:trace contextRef="#ctx0" brushRef="#br0" timeOffset="772633.5515">7299 16716 569 0,'0'0'97'0,"0"0"-96"16,0 0-1-16,0 0-7 16,0 0-3-16,0 0 5 15,0 0 10-15,86 10 12 16,-49-10 11-16,0 0-24 16,7 0 13-16,2 0 13 15,0 0-15-15,2 0-5 16,1 0-3-16,-4 3 1 0,-2 4-3 15,-2-2 0 1,-4 1-5-16,-4-2 0 0,-6-2 2 16,-8 0 5-16,-8-2-3 15,-4 0-4-15,-7 0 26 16,0 0-5-16,0 0-13 16,0 0-8-16,0 0-3 15,4 0-20-15,7 5-61 16,5-3-52-16,4-2-60 15</inkml:trace>
  <inkml:trace contextRef="#ctx0" brushRef="#br0" timeOffset="774943.0181">7512 15100 428 0,'0'0'25'16,"0"0"-25"-16,0 0 0 16,0 0-6-16,0 0 6 15,0 0 60-15,-35 1-28 0,35-1-3 16,0 0-29-1,0 0 1-15,0 0 22 0,0 0-21 16,0 0-2-16,0 0 0 16,12 3 2-16,12 0 10 15,12-2 17-15,10-1 0 16,7 0 14-16,5 0-36 16,3 0-1-16,2 1 5 15,5 2-8-15,-1 1 8 16,-10-2-11-16,-8 3 0 15,-16-2-8-15,-12 4 2 16,-14-5 6-16,-5 1-8 16,-2 0-23-16,-2 2 31 15,-22 2 1-15,-17-2 6 16,-10 2-7-16,-7-2 0 0,-2-5 0 16,6 0 5-16,1 0-3 15,9 0 13-15,6 0-15 16,9 0 2-16,13 0 9 15,8 0-7-15,5 0 2 16,3 0-12-16,0 0 4 16,0 0-3-16,0 0-8 15,0 0 8-15,3 2-2 16,11 6 6-16,7-1 1 16,7 0 4-16,6-2-2 15,7-4 13-15,3-1-10 16,-1 0 3-16,1 0 7 0,-7 0-15 15,-5 0 0 1,-15 0 7-16,-6 1-7 0,-7 2 0 16,-4-3-7-16,0 0 14 15,0 0-3-15,-1 0-4 16,-15 3 0-16,-4 0 11 16,-1 0-11-16,4 0 0 15,6-3 0-15,8 0 12 16,3 0-12-16,0 0 0 15,0 0-7-15,14 3 4 16,22-3 1-16,23 0-6 16,17 0 1-16,24 0-9 15,11-3-48-15,6-1-112 0</inkml:trace>
  <inkml:trace contextRef="#ctx0" brushRef="#br0" timeOffset="776120.8935">9576 16518 486 0,'0'0'129'15,"0"0"-85"-15,0 0-33 16,0 0-9-16,0 0 4 16,0 0 52-16,2 0-39 15,17-3-11-15,1-1 9 16,6 1-1-16,6-2-10 16,4 0 11-16,4 0-11 15,0 3 22-15,-4-2-28 0,-5 4 3 16,-10 0-14-1,-6 0 16-15,-6 0-10 0,-9 0 5 16,0 0 0-16,0 2 9 16,-7 3-9-16,-16 2-7 15,-13 3 7-15,-5-3 0 16,-6 0-4-16,1-1 1 16,3-2 3-16,1 1 4 15,8-1-4-15,7-1 13 16,12-2-13-16,9 0 16 15,4-1-16-15,2 0-8 16,0 2 8-16,0-1-2 16,2 1 0-16,16-2 2 15,10 3-2-15,8 1 2 16,10-3 0-16,8-1-2 0,5 2 2 16,6-2-3-16,2 1-73 15,3-1-56-15,3 0-100 16</inkml:trace>
  <inkml:trace contextRef="#ctx0" brushRef="#br0" timeOffset="778647.8528">14756 14064 369 0,'0'0'78'16,"0"0"-76"-16,0 0 74 15,0 0 12-15,0 0-66 16,0 0 21-16,0 0-32 16,0 0 1-16,0 0 12 15,0 0-22-15,0 0 26 16,0 0-28-16,0 0 2 15,0 0 19-15,0 0-11 16,0 0-4-16,0 0-6 16,0 0 6-16,0 0-6 15,0 0 0-15,2 0 0 16,10 0-11-16,0 0 11 0,3 0 0 16,-2 0-2-16,-4 0 11 15,-3 0-17-15,-3 0 8 16,-3 0 0-16,0 0-1 15,0 0 2-15,0 0-1 16,0 2 0-16,0-1-8 16,-11 2 8-16,-6 1 0 15,-2 1 7-15,0-1-10 16,2-1 3-16,0-2 0 16,7 2-6-16,4-2 13 15,2 1-7-15,4-2 0 16,0 0 3-16,0 0-15 0,0 3 12 15,0-1-5-15,0 4-3 16,0-1 9-16,0 1-1 16,0-1 0-16,0-2 3 15,5 0-2-15,3 1 9 16,4 0-10-16,0-1 20 16,5-3-17-16,2 0 20 15,1 0-23-15,2 0-14 16,1 0 13-16,-4 3-85 15,-5-1-65-15,-5-2-333 16</inkml:trace>
  <inkml:trace contextRef="#ctx0" brushRef="#br0" timeOffset="779457.8505">15074 14197 531 0,'0'0'72'0,"0"0"-29"15,0 0-30-15,0 0 43 16,0 0-11-16,0 0-40 16,2 5 17-16,1-3-22 15,7-2-8-15,2 0 7 16,7 0 2-16,2 0 6 15,2 0-7-15,0 0 11 16,-4 0 1-16,-3 0-12 16,-4 0 0-16,-3 0-12 15,-3 0-8-15,-3 0-46 16,-3 5-60-16,0 1-45 16</inkml:trace>
  <inkml:trace contextRef="#ctx0" brushRef="#br0" timeOffset="779765.8809">15471 14212 448 0,'0'0'88'16,"0"0"-80"-16,0 0 31 15,0 0-29-15,0 0 11 16,0 0-21-16,43 2-58 15,-29-2-129-15</inkml:trace>
  <inkml:trace contextRef="#ctx0" brushRef="#br0" timeOffset="781334.9801">12306 16391 473 0,'0'0'19'16,"0"0"-19"-16,0 0-7 16,0 0 1-16,0 0 6 15,0 0 0-15,-30 0-117 16,6 0-48-16,-7 0 53 0</inkml:trace>
  <inkml:trace contextRef="#ctx0" brushRef="#br0" timeOffset="782292.7392">9640 16615 491 0,'0'0'9'0,"0"0"13"15,0 0 29-15,0 0-31 16,0 0 14-16,0 0 20 16,-34-9-4-16,34 9 5 15,-2 0-50-15,2 0 25 16,0 0-30-16,0 0 4 0,0 0-11 16,0 0 0-16,7 0 7 15,15 0 13-15,6 0-6 16,8 0 19-16,5 0-6 15,4-3-19-15,-3-2 33 16,-3 0-25-16,-5 0-6 16,-10 4 4-16,-7 0-7 15,-7 1 0-15,-5 0-1 16,-4 0 6-16,-1 0-5 16,0 0 0-16,0 0 1 15,0 0-6-15,0 0 5 16,0 0 0-16,0 0-2 0,4-2-16 15,8-1-68 1,11 0 15-16,10-4-68 0,5 1-107 16</inkml:trace>
  <inkml:trace contextRef="#ctx0" brushRef="#br0" timeOffset="783562.014">11026 16518 306 0,'0'0'140'16,"0"0"-97"-16,0 0-16 15,0 0 16-15,0 0 1 16,0 0-9-16,0 0-15 16,0 0 30-16,0 0-43 15,0 0 20-15,1 0-4 16,5 0-12-16,4 0 5 15,4 0-16-15,2 0 14 16,7 0-2-16,1 0-10 16,0 0-2-16,3 0 13 15,3 0-13-15,1 0 0 0,6 0 0 16,-1 0 12-16,3 0-20 16,10 0 13-16,4 0-5 15,3 0 10-15,7 0-5 16,3 0-8-16,5 0 3 15,2 0-2-15,6 0 2 16,-3 2 0-16,-2 2-5 16,-8 2 0-16,-6 1 10 15,-7 4-7-15,-3-3 5 16,0 1-3-16,3-3 7 16,-1-3-7-16,2-3-2 15,1 0 2-15,1 0-2 0,1 0 4 16,0-4-4-1,-9-4 12-15,-7 0-12 0,-13 5 2 16,-12 0-11-16,-9 2 7 16,-5 1 8-16,-1-2 4 15,-1 2 8-15,3 0-7 16,-3 0 15-16,0 0-24 16,0 0 4-16,0 0 34 15,0 0-32-15,0 0 14 16,0 0-20-16,0 0 0 15,0 0 7-15,0 0-7 16,0 0-10-16,0 0-38 16,0 0-65-16,0 0-46 15,0 0-178-15</inkml:trace>
  <inkml:trace contextRef="#ctx0" brushRef="#br0" timeOffset="784850.8116">12047 16744 489 0,'0'0'101'0,"0"0"-63"16,0 0 15-16,0 0-10 16,0 0 10-16,0 0-9 15,-5 0-9-15,5 0 37 16,0 0-69-16,0 0 11 15,0 0 7-15,0 0-5 16,0 0-16-16,0 5-4 16,3 11 4-16,5 7 17 15,3 4-11-15,1 2 2 0,4 4 8 16,1 1-7 0,2 2 11-16,4 4-13 0,-1-1-6 15,2 0 15-15,0-6-16 16,-3-5-6-16,-5-6 6 15,-1-7 3-15,-6-5-3 16,-1-5 0-16,-5-3 4 16,1-2 5-16,-4 0-9 15,1 0 0-15,2 0-2 16,2-12-13-16,1-4-100 16,-3-4-52-16,-3 1-116 15</inkml:trace>
  <inkml:trace contextRef="#ctx0" brushRef="#br0" timeOffset="785316.711">12057 16967 378 0,'0'0'322'16,"0"0"-313"-16,0 0-9 16,0 0 2-16,0 0-2 15,0 0 5-15,25 44 37 16,-10-22-6-16,0 4-18 0,1 5 0 16,2 2 20-16,2-4-37 15,2 0 9-15,6-2 9 16,1-3-8-16,0-2-5 15,1-6 1-15,-1-1 6 16,-7-9-5-16,-3 0-8 16,-2-6 0-16,-4 0 25 15,2-10 11-15,5-14 20 16,2-8-45-16,-3-8-9 16,-2-3 14-16,-4-6-16 15,-2 6 0-15,-5 6 4 16,-5 10-3-16,-1 12-1 15,0 5 0-15,0 1 8 0,0 2-27 16,0 3 14-16,0 4-67 16,0 0-7-16,0 0-118 15,0 0-201-15</inkml:trace>
  <inkml:trace contextRef="#ctx0" brushRef="#br0" timeOffset="791701.8123">9318 16646 81 0,'0'0'94'0,"0"0"-87"16,0 0-14-16,0 0 17 15,0 0-7-15,0 0 26 16,0 0 5-16,0 0 15 16,12-5 0-16,-10 2-8 15,-2 2-39-15,0-2 38 16,0 0 8-16,0 1-25 15,0 2-19-15,0-3 27 16,0 1-31-16,0 2 0 16,0-1-3-16,0 1 6 15,0 0-5-15,0 0 2 16,0 0 0-16,0 0-10 0,0 0 10 16,0 0 0-16,0 0 13 15,0 0-8-15,0 0 11 16,0 0 4-16,1 0-10 15,3 0 27-15,3 0-21 16,4 0-3-16,4 0 13 16,8 0 2-16,5-5-12 15,6 2-3-15,5-4-4 16,4 3-2-16,-2 0 3 16,1-1-10-16,-2 3 0 15,-5 0 11-15,-2 2-15 16,-6 0 4-16,-3 0 0 15,-9 0-3-15,-6-1 3 0,-3 1-4 16,-6 0 4-16,0 0 0 16,0 0 4-16,0 0-8 15,0 0 27-15,0 0-32 16,0 0 16-16,0 0-13 16,0 0 6-16,0 0 0 15,0 0 0-15,0 0 0 16,0 0 1-16,0 0-3 15,0 0 11-15,0 0-14 16,0 0 5-16,0 0-5 16,0 0 4-16,0 0-40 15,0 0-50-15,0 0-54 0,0 0 51 16</inkml:trace>
  <inkml:trace contextRef="#ctx0" brushRef="#br0" timeOffset="793441.5411">11430 16494 503 0,'0'0'22'0,"0"0"-2"16,0 0-20-16,0 0 15 16,0 0 36-16,0 0-16 15,0 0-19-15,0 0-5 16,0 0-6-16,0 0 9 15,0 0-12-15,0 0 3 16,0 0-2-16,0 0-3 16,0 0 0-16,5 0 6 15,1 0-6-15,8 0 0 0,12 1 0 16,7 1 11 0,7-1-5-16,8 1-2 15,1-2-3-15,5 1 9 0,-1-1-10 16,1 0 0-16,-5 0-1 15,0 0 8-15,-7 0-8 16,-4 0 1-16,-8-4 0 16,-8 2 1-16,-6 1-1 15,-8 0 0-15,-5 1 0 16,-2 0 0-16,-1 0 8 16,0 0 14-16,0 0-11 15,0 0 22-15,0 0-7 0,0 0-21 16,0 0 15-1,0 0-20-15,0 0-1 0,0 0-5 16,0 0-30-16,0 0-3 16,0 0-24-16,0 0-3 15,-10 0-70-15</inkml:trace>
  <inkml:trace contextRef="#ctx0" brushRef="#br0" timeOffset="795074.9688">9912 15227 505 0,'0'0'24'15,"0"0"26"-15,0 0-5 0,0 0-7 16,0 0 32-1,0 0-18-15,0 0-41 0,-3-11 0 16,3 11-4-16,-2 0-14 16,1 0 7-16,-4 14 0 15,-2 8 12-15,1 5-9 16,0 2 23-16,1 3-8 16,1 0-2-16,-3 1-9 15,4-2 5-15,0-3-7 16,1-5 6-16,2-3-11 15,0-7 0-15,0 0 0 16,0-7 0-16,0-2-4 16,0-2-25-16,0-2-53 15,0 0 37-15,0 0-12 16,-6 0-31-16</inkml:trace>
  <inkml:trace contextRef="#ctx0" brushRef="#br0" timeOffset="795398.3336">9736 15438 404 0,'0'0'271'16,"0"0"-256"-16,0 0-15 15,0 0-5-15,0 0 5 16,0 0 16-16,-2 42 1 0,8-22-11 15,6-1 4 1,0 2 9-16,1 1 0 0,1-1-15 16,-2-3 18-16,1-4-22 15,-2-4 0-15,-1-3 8 16,4-6-8-16,3-1 19 16,6 0 21-16,8-13-34 15,9-11 21-15,7-1-27 16,4-4-17-16,8 0-34 15,-4 0-79-15,-5 0-284 16</inkml:trace>
  <inkml:trace contextRef="#ctx0" brushRef="#br0" timeOffset="796043.6643">11676 15263 470 0,'0'0'59'0,"0"0"-56"15,0 0 78-15,0 0-20 16,0 0-17-16,0 0-1 15,0-1-41-15,0 1 0 16,0 7 1-16,0 7 2 16,0 3 44-16,0 3-32 15,5 1-5-15,-2 1 9 16,0 3-7-16,1 0 28 16,-2-1-31-16,-1-3-7 15,1-2 14-15,4-5-18 16,-2-5 0-16,1-5-11 15,-1-4-10-15,-3 0-40 16,-1 0-16-16,0-6 16 0,0-12-215 16</inkml:trace>
  <inkml:trace contextRef="#ctx0" brushRef="#br0" timeOffset="796402.9385">11591 15362 545 0,'0'0'108'0,"0"0"-94"16,0 0-14-16,0 0 0 15,0 0 13-15,0 0 30 0,-6 36-32 16,6-18 10-16,0 0-4 16,0 2 24-16,0 1-25 15,3-1 0-15,4 0-1 16,0-2-13-16,0-6 10 15,-1 0-12-15,2-3 0 16,-1-5 22-16,2-3-20 16,2-1 9-16,5 0 29 15,9-2-6-15,3-13-12 16,4 0-14-16,1-2-3 16,-4-1-3-16,-3 5-2 15,-2 0 0-15,-2 3 0 0,-1 0-16 16,0 0-30-1,-1 3-48-15,0-4-70 0,-6 1-144 16</inkml:trace>
  <inkml:trace contextRef="#ctx0" brushRef="#br0" timeOffset="798833.8168">9409 15681 548 0,'0'0'25'0,"0"0"5"15,0 0-19-15,0 0-4 16,0 0 28-16,0 0-35 16,-9-7 3-16,9 34-6 15,0 10 11-15,3 15 5 16,6 8 22-16,-4 10-15 15,7 5 6-15,2 0-21 16,7 3-3-16,11-6 20 16,8-1-22-16,8-7-9 15,8-7 9-15,12-7-67 16,6-17-68-16,8-14-196 0</inkml:trace>
  <inkml:trace contextRef="#ctx0" brushRef="#br0" timeOffset="799382.0557">13256 15582 473 0,'0'0'27'0,"0"0"54"15,48 106-55-15,-23-65 13 16,6 5-3-16,0 2-7 16,-1 6-28-16,-7 2 10 15,-10 4-11-15,-13 3-15 0,0 0-54 16,-28-5-101-1</inkml:trace>
  <inkml:trace contextRef="#ctx0" brushRef="#br0" timeOffset="801218.1632">11199 16704 478 0,'0'0'157'15,"0"0"-127"-15,0 0 16 16,0 0-28-16,0 0 40 15,0 0 1-15,0-5-31 16,0 5-11-16,0 0-14 16,0 0-3-16,0 0 2 15,2 0-2-15,0 13-12 16,3 8 12-16,-2 6 4 0,0 4 0 16,1 5 2-16,-1 1 1 15,0 4 24-15,1 0-28 16,0 0-2-16,-1-4 0 15,1-5 3-15,-1-9-8 16,-1-9-1-16,1-8 5 16,-2-2 6-16,-1-4-6 15,0 0-18-15,0 0-7 16,0 0-18-16,-4 0-21 16,-17-4-200-16</inkml:trace>
  <inkml:trace contextRef="#ctx0" brushRef="#br0" timeOffset="801608.7895">11007 16992 542 0,'0'0'159'0,"0"0"-129"16,0 0-19-16,0 0 16 15,0 0 5-15,0 0-4 16,-4-5-27-16,11 17 6 15,10 9 13-15,3 9 11 16,2 1-29-16,2 4 30 16,0 1-30-16,-4-1 5 15,0-1 22-15,-1-3-23 0,-1-1 0 16,0-4-6 0,-1-4 0-16,-2-7 3 0,0-5-3 15,-3-5 6-15,0-5-6 16,4 0 10-16,5-7 38 15,3-8-25-15,7-2-19 16,-4-2 12-16,1 4-16 16,-3-3-2-16,-2 3 2 15,0-1 0-15,0-1 0 16,1 3-8-16,3 0-56 16,0 4-22-16,-4 1-49 15,-3 1-137-15</inkml:trace>
  <inkml:trace contextRef="#ctx0" brushRef="#br0" timeOffset="808203.19">11101 16612 185 0,'0'0'33'0,"0"0"-14"16,0 0-8-16,0 0 27 15,0 0 57-15,0 0-17 16,0 0-50-16,4 0 7 15,-4-2 28-15,0 0-11 16,0 2-52-16,0-1 0 16,0 0 8-16,0 1-8 15,0 0 0-15,0 0-56 0,0 0-117 16</inkml:trace>
  <inkml:trace contextRef="#ctx0" brushRef="#br0" timeOffset="811026.4446">11073 16491 87 0,'0'0'69'0,"0"0"-44"16,0 0-8-16,0 0 42 15,0 0-8-15,0 0-6 16,-19-19 9-16,15 14-51 16,3 3 32-16,-5-2-14 15,4 1-17-15,-1 1 24 16,0 1-15-16,1-1 8 0,-1 2 17 15,3-1-33-15,0 1 16 16,0 0 8-16,0-2-25 16,0 2 30-16,0 0-33 15,0 0 4-15,0 0-2 16,0 0 6-16,0 0 0 16,0 0-6-16,0 0-2 15,0 0 30-15,0 0-31 16,0 0 0-16,0 0 12 15,0 0-11-15,0 0 0 16,0 0 12-16,0 0-7 16,0 0 0-16,0 0-2 15,0 0-3-15,0 0-2 0,0 0 0 16,0 0 1 0,0 0-11-16,0 0 22 0,0 0-21 15,0 0 14-15,0 0-4 16,0 0 22-16,0 0-3 15,0 0 4-15,0 0-15 16,0 0-4-16,0 0-4 16,0 0 0-16,0 0 0 15,0 0 7-15,2 5-5 16,6-1-1-16,1-1 8 16,2 0-1-16,2-1 19 15,7 1-22-15,1 0-1 0,5-3 21 16,2 0-24-1,2 0 21-15,1 0-22 0,-1 0 3 16,-2 0 9-16,-1 0-12 16,0 0 0-16,0 0 0 15,-4 0 7-15,3 0-4 16,-4 0-3-16,4 0 0 16,2 0-12-16,0 0 12 15,4 0 0-15,3 0 1 16,2 0 1-16,7 0-2 15,2-1 0-15,3-1 3 16,2 1-7-16,-3 1 4 16,-4 0 0-16,-6 0-2 15,-4 0 9-15,-4 0-8 16,-2 0 1-16,2 0 0 0,-2 0 8 16,4 0-8-1,-2 0-1-15,-1-2-9 0,-2 0 20 16,-2-1-16-16,-2 3 7 15,1 0-1-15,-2 0 0 16,-1 0 4-16,-4 0-4 16,0 0 2-16,-2 0 1 15,0 0-3-15,0 0 0 16,1 0 0-16,0 0-7 16,1 0 7-16,2 0 0 15,0 0 4-15,0 0 1 16,-1 0-8-16,3 0 3 15,1 0 0-15,-1 0-3 16,2 0 3-16,-1 3 0 0,2-1-2 16,-2 0 5-16,-1-1-3 15,1 1 0-15,-2-2-5 16,1 0 3-16,-1 0-2 16,0 0 4-16,0 1 7 15,0-1-6-15,-5 0-1 16,3 1-6-16,-6 1 6 15,1-2-3-15,-2 1 9 16,-5-1-9-16,-2 2 3 16,-3-2-2-16,-1 0 2 0,0 1 0 15,4-1 3 1,-3 0-3-16,4 0 0 0,-1 0-3 16,2 0 3-16,-3 0 6 15,-1 0-5-15,-1 0-2 16,-1 1 5-16,0-1-4 15,0 0 0-15,0 0 0 16,0 0-3-16,0 0 3 16,0 0 0-16,0 0-3 15,0 0 8-15,0 0-7 16,0 0 2-16,0 0 0 16,0 0-2-16,0 0 3 15,0 0-1-15,0 0 0 0,0 0 2 16,0 0-2-16,0 0 0 15,0 0 0-15,0 0-2 16,0 0 2-16,0 0 0 16,0 0-7-16,0 0 11 15,0 0-4-15,0 0 0 16,0 0 1-16,0 0-6 16,0 0 6-16,0 0-1 15,0 0 0-15,0 0 2 16,0 0-2-16,0 0 0 15,0 0 6-15,0 0-8 16,0 0 2-16,0 0-4 16,0 0 0-16,0 0 5 15,0 0-3-15,0 0 2 0,0 0 0 16,0 0-4-16,0 0 4 16,0 0 0-16,0 0-3 15,0 0 6-15,0 0 1 16,0 0-4-16,0 0 0 15,0 0 1-15,0 0-1 16,0 0 0-16,0 0-6 16,0 0 14-16,0 0-11 15,0 0 3-15,0 0-18 16,0 0 16-16,0 0-27 16,0 0-4-16,0 0 11 15,0 0 7-15,0 0-10 16,0 0-24-16,0 1-29 0,0 3-13 15,0 1-17 1,-9-5-178-16</inkml:trace>
  <inkml:trace contextRef="#ctx0" brushRef="#br0" timeOffset="811614.2838">11001 16330 37 0,'0'0'48'0,"0"0"-14"0,0 0-14 16,72 79-20-16,-56-52-1 15,-7-1-27-15</inkml:trace>
  <inkml:trace contextRef="#ctx0" brushRef="#br0" timeOffset="812054.9583">11173 16441 237 0,'0'0'86'0,"0"0"10"16,0 0-54-16,0 0-7 16,0 0 17-16,0 0 11 15,-20-19-30-15,20 16 2 16,-2 3 4-16,2 0 1 15,0 0 3-15,0 0-5 16,-1 0-34-16,1 0 3 16,-2 0-7-16,-2 0 0 0,0 9 4 15,-6 6-4-15,0 4 0 16,-2-1 0-16,-2-1 12 16,2-3-19-16,-2 0 7 15,0-2 0-15,0 0-3 16,1 0 3-16,2-8-2 15,2 1-14-15,3-4-35 16,1-1 6-16,2 0 11 16,1-1-89-16,0-15-105 15</inkml:trace>
  <inkml:trace contextRef="#ctx0" brushRef="#br0" timeOffset="812267.3731">10999 16517 298 0,'0'0'44'16,"0"0"-43"-1,0 0 122-15,0 0-61 0,0 0 10 16,0 0-10-16,22 35-46 16,-13-26 23-16,2-4-31 15,4 3 5-15,2-1 10 16,8 2-20-16,0-1 4 16,0 1-7-16,0 2 1 15,0 0-4-15,0 4-2 16,0 0-36-16,-2-1-71 15,-8 0-103-15</inkml:trace>
  <inkml:trace contextRef="#ctx0" brushRef="#br0" timeOffset="813316.8974">11484 16603 443 0,'0'0'63'16,"0"0"-63"-16,0 0-6 16,0 0 6-16,0 0 18 15,0 0 31-15,0 31 1 16,0-17-31-16,0 3 30 16,-5 3-22-16,-9 2 6 15,-2 4 2-15,-6 3-15 0,-5 0 1 16,-4 4-21-1,-5-2 13-15,-2 2-14 0,-1-1 1 16,-3 2 0-16,-4-1 1 16,-2 6 1-16,-6-3-1 15,1-2-1-15,0-1 0 16,1-8-12-16,5-1 12 16,2-4-11-16,3 0 7 15,2 0 2-15,-2-4-4 16,0 2 6-16,-1-2-9 15,-5 4 5-15,5 0 4 16,-2-3-21-16,5-1 17 16,7-3 4-16,2-3 7 15,2 0-7-15,3-1 0 0,4-1 1 16,3-3-1-16,0 2 0 16,4-3-4-16,-6 3 4 15,-1 1 0-15,1-1 0 16,-3 2 3-16,0-3 1 15,2 0-1-15,2-1 7 16,2 1 3-16,3-1 0 16,1-2 8-16,0 1-10 15,4 1-1-15,-1 2 3 16,0 0-13-16,0 0 0 16,-1 0 3-16,0-1-3 15,5 2 5-15,-2-3-9 16,3-1 12-16,-2 0 1 15,5-1-9-15,2-3 2 16,-1 0-2-16,2 0 0 0,0 0-4 16,0 0-25-16,0 0-51 15,0-11-6-15</inkml:trace>
  <inkml:trace contextRef="#ctx0" brushRef="#br0" timeOffset="813877.6669">10092 17077 622 0,'0'0'55'15,"0"0"-43"-15,0 0-11 16,0 0-1-16,0 0 54 16,0 0-50-16,-59 41 10 15,48-22-13-15,-2 3-1 16,1 0 48-16,-3 2-14 16,0 0-13-16,-1 2-8 15,1-3-11-15,-5 4 28 0,3 1-29 16,0 0 14-1,1 0-5-15,2 0 7 0,5-1-11 16,0 2-3-16,3 3 3 16,2-1-1-16,1 1-5 15,3-2 0-15,0-2-1 16,0-3 5-16,0-2-4 16,3-6 4-16,4-2-4 15,4-1 0-15,-4-1-6 16,1-5 6-16,1-2 7 15,1-1-7-15,2-5 0 16,6 0 1-16,4 0 1 16,12 0 8-16,5-3 4 15,8-9-6-15,6 1 17 0,2-2-25 16,2 4-3-16,-2-1 3 16,-7 7-1-16,-6 0-41 15,-5 3-41-15,-6 0-43 16,-8 0-75-16</inkml:trace>
  <inkml:trace contextRef="#ctx0" brushRef="#br0" timeOffset="817586.5744">6446 17863 305 0,'0'0'89'16,"0"0"-76"-16,0 0-13 16,0 0 0-16,0 0 13 15,0 0-3-15,0 0 21 16,0-33 3-16,0 32-23 15,0-1 39-15,0 2 10 16,0 0-30-16,0 0 9 0,0 0-28 16,0 0-4-16,0 0 4 15,0 0-10-15,0 0 18 16,0 0-19-16,0 0 0 16,0 0-1-16,0 0 1 15,0 0 0-15,0 0 5 16,0 0-4-16,0 0 6 15,0 0-7-15,0 0 0 16,0 0-6-16,0 0 6 16,8 0 0-16,0 0 10 15,6 0-4-15,-1 0-2 16,0 0-4-16,-1 2 0 16,3-2 9-16,-3 3-5 0,0 0-2 15,4-2 1-15,-2 3-2 16,-1-3 4-16,1 2-2 15,-3-1-1-15,-2 1-2 16,2-3 0-16,-1 0 9 16,2 0 5-16,3 0-10 15,3 0 2-15,1 0 2 16,2 0-3-16,-1 0-9 16,0 0 4-16,-3 0 0 15,-3 0 0-15,-1 0 0 16,-3 0 0-16,-1 0-1 15,-1 0 2-15,-2 1-2 0,1-1-2 16,3 2 3 0,-3-2 4-16,5 1 7 0,-1-1-11 15,1 2 0-15,3-2 3 16,-1 1-14-16,0 1 12 16,0 1-1-16,2-1 8 15,-3 0-8-15,1 2 0 16,1-3-1-16,-3 2-7 15,1-1 8-15,1 1 1 16,-2 2 9-16,1-1-12 16,2-1 2-16,-4 1-6 15,0-1 5-15,1 2-1 16,-4-2 2-16,1-2 0 0,3 2 0 16,-3 0 0-1,1 1 0-15,1 1 1 0,2 0-2 16,-1 0-6-1,3 2 7-15,3 0 0 0,-3-4 4 16,2 4-10-16,0-2 6 16,1 0-1-16,-3-1-2 15,3 1 3-15,-2-2-5 16,-1 0 2-16,0 1 6 16,1 1 0-16,-2 0-3 15,2-1-6-15,-1 2 5 16,3-2 2-16,-3 2-1 15,4-2 0-15,-1 1 1 16,-3-1-3-16,1 0 2 0,-1 0 0 16,3 1-2-16,2 0 2 15,2 2-1-15,2-2-3 16,3 4-5-16,-2-1 2 16,-2-1-4-16,-1 2 11 15,-2-4 0-15,3 0 2 16,-6 1-5-16,2-2 3 15,-4 1 0-15,1 0 0 16,-1-2 0-16,2 1 0 16,-4-2 3-16,2 1-3 15,0 1 0-15,3-3 0 16,-2 3 0-16,7 0-3 16,-1 0 3-16,3 1 0 15,-1-3 3-15,5 2-2 0,-4 2-1 16,3 1 0-16,-2 0 0 15,-1 0-12-15,-3-1 12 16,-2 0-8-16,-1 1 5 16,-2 0 6-16,-1-1-4 15,-5 1 1-15,8-3 0 16,-3 1-6-16,4-5 6 16,0 0-6-16,-4 0 3 15,7 0-8-15,-5 0 10 16,-1 0-20-16,0 0 19 15,0 0-7-15,-1 0 4 16,-2 0 1-16,-1 0-2 16,-1 0 2-16,2 0-9 0,0 0 14 15,4 0-1-15,2 0 4 16,-2 0-4-16,5 0-1 16,-2 0 0-16,3 0 1 15,0-2 0-15,3-5 0 16,0 0 0-16,1 1-1 15,-2-1 4-15,3 0-6 16,-2 4 10-16,-3-3-11 16,-3 1 10-16,-5-1-6 15,4 3 4-15,-3 0 8 16,0-1-6-16,1 1-2 16,-2-1 16-16,1 1-7 15,1-2 5-15,1 0-18 0,-1 1 3 16,1 3 9-1,-1-2-12-15,-1 3 0 0,-3-1-5 16,-3 1 17-16,1 0-13 16,-5 0 1-16,-2 0-15 15,-1 0-2-15,-1 0-26 16,-1 0-44-16,-1 0-62 16</inkml:trace>
  <inkml:trace contextRef="#ctx0" brushRef="#br0" timeOffset="820880.8617">11484 15925 292 0,'0'0'27'0,"0"0"30"0,0 0-57 15,0 0-46-15,0 0 12 16,0 0 12-16,0 0 21 16,-51-31-6-16,45 24-20 15,2 1 10-15,-5 2 13 16,0-1-6-16,1 0 20 16,1 1-5-16,0 3 24 15,5 0 57-15,1 1-55 16,1 0-26-16,0 0-5 15,0 0-25-15,0 0 7 16,0 0 18-16,0 0-7 16,0 0 1-16,0 0 6 15,0 0 27-15,0 0 13 0,0 0 34 16,0 0-18-16,0 0-31 16,0 0 17-16,0 0-22 15,0 0-14-15,0 0 20 16,0 0-23-16,0 0 20 15,0 0-1-15,0 0-4 16,0 0-3-16,0 0-4 16,0 0 2-16,0 0 26 15,0 0-39-15,0-2 0 16,3 0 14-16,2-2-14 0,1 1 11 16,-3 1-11-1,0-1 1-15,2-2 12 0,1-2-10 16,4 2-1-16,-2-2 1 15,-2 2-1-15,3-3 4 16,-1 2-6-16,0 1 0 16,0 1 2-16,0 1-2 15,3 0 0-15,3-1-5 16,3-1 12-16,5 2-9 16,0-2 2-16,4-2 0 15,1 2-2-15,2-4 2 16,2-2 0-16,0 0 23 15,1-1-22-15,-4 2 7 16,-3 3-8-16,-6 2 0 16,-5 0-4-16,-2 3 4 0,-1 0 0 15,-1 1-5 1,-3-1 13-16,4 1-12 0,1 0 4 16,5 0 0-16,3-1-1 15,2-3 1-15,2 3 0 16,0-2-2-16,-1-1 13 15,-1 1-11-15,0 2 0 16,-1-2 0-16,-1 2 4 16,-4 2-4-16,-4 0 0 15,2 0-7-15,-1 0 15 16,0 0-9-16,0 0 2 16,0 0-1-16,-1 0 0 0,1 0-2 15,1 1 2-15,2-1 0 16,1 1 8-16,3-1-8 15,-1 2-2-15,3 0 2 16,-3 2 3-16,4 0-3 16,1-1 0-16,-3 1 9 15,5-2-9-15,0 0 2 16,-2-2 1-16,3 0-3 16,-2 0 33-16,1 0-27 15,-2 0-3-15,0 0 11 16,-2 0-10-16,0 0-8 15,-4 0 1-15,2 6 3 16,-1-1 4-16,-1 1-4 16,-2-1-3-16,-1 0 1 15,-3-1 2-15,0 0 2 0,-1 0-2 16,0 0 3-16,1 1-4 16,0-2 1-16,1 2 0 15,3-3 0-15,-2-1 0 16,3 2 0-16,1-2-1 15,0 1 9-15,-3 1-14 16,1 0 6-16,-2-2 0 16,-2 2 2-16,2 0-2 15,-2-2 0-15,2 1 0 16,-4-2 4-16,0 0-5 16,1 1 1-16,-4 0 0 15,0 1 0-15,-3 1 0 16,2-2 0-16,-2 0-6 15,1 1 12-15,-2-1-8 0,0 2 2 16,4-2 0-16,-2 2 6 16,2-1-6-16,-1 3-6 15,0-1 3-15,-1-1 6 16,-1 1-4-16,-1-1 1 16,1 2 0-16,-2-2 0 15,0 0-33-15,2 3-40 16,-3-1 7-16,-1-5-141 15</inkml:trace>
  <inkml:trace contextRef="#ctx0" brushRef="#br0" timeOffset="860106.2353">7764 15361 480 0,'0'0'0'0,"0"0"0"16,0 0 12-16,0 0-4 16,0 0-8-16,0 0 25 15,-3 0 23-15,3 0-20 16,0 0-28-16,0 0-1 15,0 1-2-15,3 6 6 16,10-2 10-16,1-1-3 16,8-2-8-16,3 1 38 15,8-3-18-15,7 0 7 0,11 0 0 16,4 0-21 0,1 0 0-16,-1 0-8 0,-4 0 0 15,-5-3 2-15,-3 2-2 16,-8-1-10-16,-5-3 10 15,-7 2 9-15,-3 0-6 16,-6-2-3-16,-5 2-1 16,-1 0 1-16,-2 2 0 15,-3-1 4-15,-2 2-11 16,1-1 7-16,-2 1-16 16,0 0-17-16,-6 0-70 15,-21-1-270-15</inkml:trace>
  <inkml:trace contextRef="#ctx0" brushRef="#br0" timeOffset="860715.1785">7758 15272 493 0,'0'0'15'0,"0"0"4"0,0 0-19 15,0 0-31-15,0 0 29 16,0 0-11-16,-3 0 13 15,3 0-1-15,0 2 4 16,0-1-5-16,0 3 2 16,0 0 0-16,0 4 37 15,6 0-21-15,6 4 38 16,0-1-35-16,3-1-16 16,10-1 17-16,1 0 14 15,14-2-31-15,12-5 44 16,11-2-31-16,13 0-2 15,6 0 0-15,3-8-10 16,-2-2 1-16,-4-2-5 0,-6-1 1 16,-5-1-4-16,-9 0 3 15,-7 0 0-15,-8 2 2 16,-11 4 7-16,-11 4 3 16,-12 1-12-16,-7 3 10 15,-3-2 12-15,0 2-21 16,0 0 28-16,0 0-5 15,0 0-21-15,0 0 9 16,0 0-12-16,0 0 2 16,0 0-18-16,0 0 16 15,0 0-25-15,5 0-58 16,5 0-70-16,8 0 1 0,2 0-188 16</inkml:trace>
  <inkml:trace contextRef="#ctx0" brushRef="#br0" timeOffset="865056.2695">12695 14205 337 0,'0'0'0'0,"0"0"-1"15,0 0 1-15,0 0 2 16,0 0 9-16,0 0 62 16,0 0-43-16,-46-10 16 15,44 10-10-15,1-2 7 16,-1 2-7-16,1-1-26 0,-2-3 24 15,1 4-34 1,-1-1 9-16,-2 1-12 0,-3-2 3 16,-1 2-14-16,-4 0-4 15,4 0-20-15,1 0 30 16,2 0-7-16,3 0-40 16,-1 0 53-16,0 0-11 15,2 0 13-15,1 0 35 16,1 0 16-16,0 0-26 15,0 0-5-15,0 0-13 16,0 0 25-16,0 0-32 16,0 0 4-16,0 0-21 15,0 0 17-15,0 0 0 0,0 3 0 16,7 4 2 0,3-1 13-16,5 2 19 0,6-2-12 15,6 1 4-15,6-3-19 16,4 1 14-16,8-4 1 15,0-1-14-15,2 2 16 16,-2-1-24-16,1-1 0 16,-1 0 12-16,4 1-12 15,-1-1 0-15,1 0-15 16,-3 0 33-16,-5 0-18 16,-2 0 0-16,-5-5 3 15,-1-5 3-15,-6-2-6 0,-2 1 0 16,-7 1 0-1,-6 5 6-15,-5 1-1 0,-4 1-5 16,1 2 4-16,-2-1-3 16,-2 2-1-16,0 0 0 15,0 0 2-15,0 0 1 16,0 0-6-16,0 0 0 16,0 0 3-16,0 0-11 15,0 0 11-15,0 0-15 16,0 0 12-16,0 0-2 15,0 0 4-15,0 0-13 16,0 0 8-16,0 0-3 16,-6 0 10-16,-13 7-1 15,-11 5 0-15,-6-2-18 16,-6 0 16-16,2-6 2 0,-6 1 0 16,-2-2 3-16,-3-3-3 15,-1 0 0-15,4 0-1 16,-1-2 1-16,3-6-1 15,-4 1 0-15,4-2 2 16,-1 3-7-16,3-2 8 16,10 1-2-16,10 0 2 15,6 2-2-15,9 0 3 16,1 1-10-16,5 2 16 16,3 2-12-16,0 0 3 15,0 0-18-15,0-3 17 16,0 3-13-16,0 0 7 15,0 0-3-15,0 0 4 16,1 0-2-16,9 0 8 0,2 3-6 16,3 2 4-16,0 4 4 15,4 0-4-15,1 2 5 16,1-1 0-16,6 1 18 16,0-2-16-16,4-2-4 15,6-1 16-15,6-3-15 16,5-2 11-16,7-1-13 15,0 0-1-15,1 0 1 16,-5 0 5-16,-5 0-2 16,-10 0-4-16,-2 0 7 15,-9 0-8-15,-4 0 2 16,-6 0 0-16,-2 0-2 16,-2 1 2-16,-4-1 0 0,-1 0 0 15,1 0 2-15,0 0 0 16,-2 0-2-16,0 0 0 15,-2 0-2-15,-2 0 2 16,-1 0 0-16,0 0 0 16,0 0 3-16,0 0 5 15,0 2-8-15,0-2-8 16,0 0 3-16,0 1 5 16,0-1-7-16,0 4-3 15,-7 2 4-15,-11 3 6 0,-4 1 0 16,-10-3 3-1,-6 0-1-15,-1-2-2 0,-1-1 0 16,-3-1 0-16,1-1 7 16,-2-2-6-16,0 0-2 15,2 0 7-15,2-6-6 16,0-4 0-16,5 0 0 16,0-2-2-16,6 2 2 15,4 1 0-15,7 1-2 16,7 2 6-16,5 3-7 15,4 2 3-15,2-1-7 16,0 2 3-16,0-1-18 16,0 1 1-16,0 0-1 15,0 0-16-15,0 0 23 16,0 1 4-16,5 9 0 0,3-1 10 16,2-1 1-16,1 1 0 15,1 2-1-15,4-2 3 16,0-1 21-16,4 0-4 15,5 1-13-15,2-2 18 16,1-1-17-16,8-3-1 16,3-3 14-16,4 0-12 15,2 0 0-15,-5 0-8 16,0 0 7-16,-4 0-8 16,-3 0 1-16,-8 0 0 15,-5 0-3-15,-7 0-4 16,-5 0 6-16,-5 0 0 0,-3 0-5 15,0 0-3 1,0 0-6-16,0 2-40 0,0 0-20 16,0 2-62-16,0 0-87 15</inkml:trace>
  <inkml:trace contextRef="#ctx0" brushRef="#br0" timeOffset="871017.6008">15372 15325 455 0,'0'0'27'0,"0"0"-27"16,0 0-14-16,0 0 6 15,0 0 10-15,0 0-2 16,0 0 10-16,0 0-8 0,-1 0 10 15,1 0-10 1,0 0 23-16,0 0 25 0,0 0-28 16,0 0-13-16,0 0 12 15,0 0-13-15,0 0-6 16,0 0-2-16,0 0 0 16,0 0 0-16,0 0 0 15,0 2-14-15,0 1-34 16,0 0-10-16,0-2 18 15,0-1-188-15</inkml:trace>
  <inkml:trace contextRef="#ctx0" brushRef="#br0" timeOffset="872816.907">15642 15288 398 0,'0'0'72'15,"0"0"-37"-15,0 0 9 16,0 0 14-16,0 0-20 16,0 0-12-16,-11-25 15 15,11 25-19-15,0 0-15 16,0 0 16-16,0 0-20 0,0 0 2 16,0 0-5-16,0 0-1 15,0 0-2-15,0 0 3 16,0 0 0-16,0 0-5 15,0 0 0-15,0 0 5 16,0 6 0-16,10 4 6 16,0-3-12-16,3-2 6 15,-2 2 0-15,1-3-3 16,1-1 3-16,1 4 0 16,4-1-2-16,2-1 4 15,2 2 1-15,3 0-3 16,0 0 2-16,-1-1-13 15,-3-1 9-15,-1-3-12 16,-10-1 13-16,-1 0-22 16,-8-1 8-16,-1 0-17 0,0 0-23 15,-7-4-131-15</inkml:trace>
  <inkml:trace contextRef="#ctx0" brushRef="#br0" timeOffset="875253.1115">12549 12927 166 0,'0'0'25'16,"0"0"-25"-16,0 0 12 15,0 0-12-15,0 0 29 16,0 0 37-16,0 1 39 16,0-1-27-16,0 2-43 15,0-2 42-15,0 0-45 16,0 0-7-16,0 0 27 15,0 0-51-15,0 0 28 16,0 0-5-16,0 0-4 16,0 0 23-16,0 0-11 15,0-2-2-15,0-9 6 16,0-6-36-16,4-3 0 0,4-2 0 16,-2-3 1-16,4 0-2 15,-1 0-1-15,-1 4 2 16,2 5-8-16,-1 1 8 15,2 3-14-15,-1 5 10 16,-4 2-1-16,0 2-6 16,0 3 2-16,2 0-11 15,2 0 15-15,2 11-10 16,-1 5 4-16,-4 2 7 16,-1 2 0-16,-3 1 4 15,-3 0 0-15,0 3 5 16,0 3-5-16,-3 0 0 15,-8 1 0-15,-1-3 7 16,6-2-3-16,2-8-6 0,1-6 2 16,3-5 0-16,0-4-1 15,0 0 1-15,0 0 0 16,0-1 27-16,0-16 1 16,13-4-28-16,4-3-19 15,1 5 10-15,-6 6 3 16,-2 8 6-16,-4 3-10 15,1 2 6-15,0 0-15 16,1 0 13-16,1 6-5 16,1 7 6-16,0 2 1 15,-3-1 4-15,2 1 0 16,-2 0-1-16,1-1 1 16,-1 0-1-16,4-2-1 0,1-1-55 15,5-2 9 1,5-9-70-16,2 0-127 0</inkml:trace>
  <inkml:trace contextRef="#ctx0" brushRef="#br0" timeOffset="875553.3106">13092 12845 535 0,'0'0'44'0,"0"0"23"15,0 0-42-15,0 0 15 16,0 0 5-16,0 0-25 0,0-10 1 16,0 10-21-16,0 0-12 15,0 9 10-15,0 9 2 16,0 9 4-16,-4085 2 13 16,8159 3-11-16,-4082-2 9 15,-2-3-15-15,0-1 0 16,1-4 0-16,0-1 0 15,0-2 0-15,-1-2-1 16,1 0-62-16,1-3-16 16,4-2-74-16,0-5-69 15</inkml:trace>
  <inkml:trace contextRef="#ctx0" brushRef="#br0" timeOffset="876122.5478">13173 13143 509 0,'0'0'114'0,"0"0"-114"16,0 0-27-16,0 0 27 16,0 0 18-16,0 0 28 15,0 2-26-15,1-2 17 16,2 0-18-16,1-2 31 15,2-12-34-15,3-3-10 16,3-5 7-16,2-1-12 16,-2-3 8-16,1 2-9 0,-2 4 0 15,-1 3 0-15,-3 6-5 16,-1 3 7-16,-1 3-4 16,-2 3 2-16,-2 2-14 15,-1 0 14-15,2 0-21 16,1 2 19-16,2 14 1 15,0 4-4-15,0 2 3 16,-4-3 2-16,0-2 0 16,1-5-4-16,-2-2 8 15,0-6-4-15,0-2 6 0,2-2-2 16,-1 0-8 0,4 0 8-16,8-5-1 0,4-11-3 15,8-2-36-15,-4 1 15 16,-8 7 21-16,-7 7-3 15,-3 3 2-15,-2 0-16 16,1 0 3-16,4 10 14 16,-2 2 7-16,-1 3-6 15,2-3 21-15,0-2-21 16,0-2 5-16,0-2-6 16,2-4 0-16,3 3-2 15,6-5 2-15,0 0-74 16,2 0-167-16</inkml:trace>
  <inkml:trace contextRef="#ctx0" brushRef="#br0" timeOffset="876649.3458">13849 12596 679 0,'0'0'0'0,"0"0"-83"16,0 0 70-16,50 94 13 15,-34-55 13-15,-1 9 4 16,-3 10 13-16,-4 8-4 16,-8 8-25-16,0 1 11 15,-15-2-10-15,-15-5-4 16,-7-8-21-16,-10-3-54 15,-8-12-37-15,-8-11-151 16</inkml:trace>
  <inkml:trace contextRef="#ctx0" brushRef="#br0" timeOffset="877212.4268">12540 12494 496 0,'0'0'71'15,"0"0"-32"-15,0 0-32 16,0 0 3-16,0 0 44 0,0 0-54 16,-19 10-4-16,2 21 4 15,-1 15 4-15,-4 13 43 16,-3 6-18-16,5 5 13 15,2 0 5-15,2-1-47 16,2-3 0-16,5-3 2 16,8-2 1-16,1-1-6 15,7-1-38-15,19-2-52 16,7-3-42-16,2-4-296 16</inkml:trace>
  <inkml:trace contextRef="#ctx0" brushRef="#br0" timeOffset="882310.5543">15529 15298 232 0,'0'0'3'15,"0"0"6"-15,0 0-8 16,0 0-2-16,0 0 2 0,0 0-1 16,0 0 3-16,8-19 12 15,-8 15 42-15,0 3-57 16,0-1 13-16,0 0 73 15,0 2-53-15,0 0 2 16,0 0-27-16,0 0-8 16,0 0 26-16,0 0 5 15,0 0 11-15,0 0-8 16,0 0-19-16,0 0 27 16,0 0-12-16,0 0-21 15,0 0 12-15,0 0-18 16,0 0 4-16,0 0-7 15,0 0 0-15,0 0 8 0,0 0-8 16,0 0 0 0,0 0-5-16,1 0 5 0,-1 0 0 15,2 0-10-15,2 0 10 16,0 2 0-16,1 5 0 16,-1-3 0-16,3 4 5 15,0-1-5-15,2 0-3 16,0 0 0-16,0 0 6 15,1-1 5-15,2 1-8 16,-1-1 0-16,3 1 0 16,2-1 0-16,0 1 0 15,4 1 6-15,2-2-3 0,1 1 7 16,1 2-10-16,0-3 1 16,0 0 0-16,3-2 1 15,0-3-2-15,-3-1 2 16,2 0 1-16,-2 0 5 15,-1 0 1-15,2 0-6 16,-2-5 7-16,2 5-10 16,-6-3 1-16,2 0-6 15,-2 3 10-15,-3-3 3 16,3 0-8-16,-6 1 1 16,2-4-1-16,-3 3 0 15,-2 0-1-15,-2 0-2 16,-4 1 6-16,-1 2-3 0,-3 0 0 15,0 0 1 1,0 0 4-16,0 0-5 0,0 0-4 16,0 0-1-16,0 0 5 15,0 0-10-15,0 0 0 16,0 0 2-16,0 0 2 16,0 0-3-16,0 0-9 15,0 0 9-15,0 0-19 16,0 0 28-16,0 0-18 15,-4 0-18-15,-7 0 30 16,-5 0-37-16,-2 6-46 16,0 2 46-16,0-3-40 0,2 1-85 15</inkml:trace>
  <inkml:trace contextRef="#ctx0" brushRef="#br0" timeOffset="883975.9118">15523 15207 560 0,'0'0'84'0,"0"0"-79"0,0 0-5 16,0 0 0 0,0 0 8-16,0 0-6 0,11 12 6 15,-5-4 18-15,4 2-9 16,0 3 14-16,0-1-26 15,3 0-4-15,-1 0 13 16,3 2-7-16,1-1 18 16,2 3-20-16,-1-3 0 15,2 0 18-15,0 1-23 16,2-5 2-16,4 1 6 16,4-1 3-16,2-2 6 15,2-2-17-15,3-1 0 16,1-1-1-16,-1 1 1 15,0 0 0-15,-4-1 10 16,0 2-10-16,-6 0 0 0,-2-1-3 16,-4 2-4-1,-1-2 7-15,-1-1 0 0,5-2 1 16,0-1-3-16,1 0 8 16,4 0-6-16,-1-4 5 15,-2-6-5-15,1-1 0 16,-5 3 5-16,-3-1-4 15,-3 4 10-15,-5-1-9 16,-1 1-2-16,0-1 4 16,-1-2-4-16,3 2 0 15,-3-2-5-15,1-2 5 16,1 1 11-16,-3 0-11 0,0 1-5 16,-3 2-1-16,-1 2-2 15,-3 1 7-15,2 2-4 16,-2 1-7-16,0 0 3 15,0 0 1-15,0 0 8 16,0 0 0-16,0 0-4 16,0 0-2-16,0 0 4 15,0 0 0-15,0 0 1 16,0 0-2-16,0 0-3 16,-2 1 1-16,-8 6 5 15,-8 3 0-15,-3 2 0 16,-6 0-7-16,0-1-3 15,-3 3 10-15,2-5-11 16,0 0 9-16,0-2-8 16,1-2 9-16,2-1 1 0,-1 1-5 15,3-5-3-15,1 1 10 16,-4-1-2-16,-1 0 0 16,-3 0-5-16,-5 0 1 15,3 0-16-15,0 0 8 16,-1-4 1-16,1-5-4 15,0 1-36-15,-1-2-40 16,1-2 49-16,2 3 31 16,1-4 6-16,5 2 5 15,3-2 15-15,5 1-14 0,2 0-2 16,1 1 1 0,3 0 0-16,1 0 0 0,3 0 0 15,3 4 4-15,3 3-4 16,0 1 32-16,0 2-2 15,0-1-30-15,0 0-4 16,0 0 4-16,0 2 0 16,0 0 6-16,0 0-14 15,0 0 8-15,3 0 0 16,3 4 0-16,3 6 8 16,-2 0 4-16,1 1 0 15,0 2-4-15,3-1 19 16,-2 3-19-16,3-1-7 15,2 1 11-15,-1-1 3 16,-1 0 2-16,5 0-12 0,-4-1-2 16,3-3 4-16,1 2-6 15,-2 0-1-15,2-3 12 16,4 2-11-16,2-2 8 16,2 1-9-16,5 0 5 15,1-2 1-15,2 1-6 16,0-3-6-16,0 0 2 15,0-1 7-15,-1-1-6 16,-6-3 5-16,-2-1-2 16,-5 0 9-16,-3 0-9 0,2 0 0 15,-6 0-1 1,1-3 4-16,-3-1-3 0,-4 0 0 16,0 1-7-1,-1 0 7-15,-2 0-1 0,2-2 11 16,-1 3-21-16,-1 0 11 15,0 0 0-15,-1 1 0 16,-2 1 9-16,0-2-23 16,0 2 8-16,0 0-18 15,1 0-31-15,-1 0-52 16,0 0 5-16,0 0-102 16,0 0 157-16,0 0-23 15</inkml:trace>
  <inkml:trace contextRef="#ctx0" brushRef="#br0" timeOffset="887042.9993">16097 15543 656 0,'0'0'50'0,"0"0"-47"15,0 0 10-15,0 0-9 16,0 0 20-16,0 0 18 16,-6 0-17-16,6 0-15 15,0 2-7-15,0 3-5 16,0 7 2-16,0 5 0 16,3 11 3-16,6 5 30 15,0 6-32-15,5-2 0 16,-1 5-1-16,2-3 13 0,2 2 2 15,2 5-4 1,3 6-7-16,1 2 3 0,5 2 4 16,3 2-8-16,9-2 8 15,5 2-7-15,7-3-2 16,5-1 0-16,-1-1 0 16,9-5 6-16,1-6-8 15,2-1 0-15,6-7-7 16,0-1 7-16,-1-3 7 15,0-1-7-15,-1-4 2 16,-5 0 28-16,-3-3-16 16,-3-4-3-16,-4 0 11 15,-2-1-20-15,-7-2 6 16,-8-4-8-16,-1-3 4 0,-1 1 18 16,-2-3-22-1,3 2 11-15,-1-3 3 0,-1-1 5 16,1 0-14-16,-5-1-5 15,-3-2 9-15,-5 0 2 16,-5-1-8-16,1 0 0 16,-1 0 9-16,-1 0 3 15,-2 0-14-15,-3 0-1 16,-4 0-5-16,-5 0-2 16,-4 0-6-16,-1 0-21 15,0 0 18-15,0 0-8 16,0 0 6-16,0 0-60 15,0 0 24-15,0 0 6 16,0 0-29-16,0-2-84 16,0-9-89-16</inkml:trace>
  <inkml:trace contextRef="#ctx0" brushRef="#br0" timeOffset="887481.1326">17826 16450 753 0,'0'0'33'16,"0"0"-33"0,0 0-39-16,0 0 38 0,0 0 2 15,0 0 21-15,25 41 20 16,8-20-9-16,6 7 0 15,5 2-30-15,6 0 3 16,4-1 7-16,-1 3 4 16,3 0-11-16,-4 4-6 15,-3 0 9-15,-9 5-9 16,-7-3 11-16,-9 1-3 16,-10 0 0-16,-10-3-8 15,-4 3 3-15,-4-3 8 16,-23 3-6-16,-12-2 21 15,-6-1-3-15,-7-7-9 16,3-5 24-16,7-3-31 0,9-6-6 16,11-5-1-16,8 0 0 15,11-3-51-15,3 4-56 16,18 4-30-16,28 9 36 16,23 3-87-16,17 0-125 15</inkml:trace>
  <inkml:trace contextRef="#ctx0" brushRef="#br0" timeOffset="888580.2209">21622 17723 388 0,'0'0'67'15,"0"0"-60"-15,0 0 72 16,0 0 17-16,0 0-15 0,0 0-21 16,5 0-8-16,-5 0 20 15,3 0-42-15,0 0-4 16,1 0-2-16,3 0-22 16,9 1 0-16,6 2-2 15,8 3 0-15,5 1 4 16,6 2-4-16,3-1-6 15,4 1 5-15,8 2 1 16,0 2 6-16,4-3 1 16,4 3-2-16,-1-2 0 15,1 4-5-15,2-5 0 16,-4 2-2-16,-1-1 6 0,-1 0-6 16,0 0 2-16,-1 0-8 15,3-4 8-15,0 2 7 16,-1-2-3-16,-1 1 2 15,-3-2 3-15,0 0 6 16,3 2-1-16,3-2-10 16,1 2 3-16,0-4-7 15,-4 2 0-15,-5-2 1 16,-6-2-1-16,-5-1 14 16,-6 1-7-16,-7-2-5 15,-7 1 29-15,-4 0-22 16,-8 2-2-16,-3-2-2 15,-5-1-1-15,-4 0-2 16,0 2-2-16,0-2 2 0,0 0-11 16,0 0 9-16,0 0-30 15,-6 4-57-15,-7 6-150 16,-9 2-224-16</inkml:trace>
  <inkml:trace contextRef="#ctx0" brushRef="#br0" timeOffset="895988.8949">5380 16273 574 0,'0'0'1'16,"0"0"40"-16,0 0-9 15,0 0-8-15,0 0 19 16,0 0-16-16,0 0 6 16,0 0 8-16,-17 0-31 15,17 0-1-15,0 0-9 16,0 0 0-16,0 0 0 15,1 0 0-15,12 0-1 16,7 0 1-16,10 4 0 16,3 2 16-16,5 4-11 0,1-3 10 15,3 4 7-15,1-2-20 16,-1 1 10-16,0-3-9 16,1 0-1-16,-1-2 5 15,0-2-7-15,-2 0 0 16,0 0 6-16,-4 0-6 15,-2 2 0-15,-4 2 0 16,-2 0 2-16,-1 0-1 16,-3-2-1-16,-3 2-1 15,-10-4-12-15,-4-1 0 16,-3-2-28-16,-4 0 28 16,0 0-31-16,0 0 9 0,0-12-21 15,-9-13-380-15</inkml:trace>
  <inkml:trace contextRef="#ctx0" brushRef="#br0" timeOffset="896454.6596">5910 16048 618 0,'0'0'21'0,"0"0"-1"15,0 0 3-15,0 0-23 16,0 0 8-16,0 0 3 16,-8-5-4-16,8 5 1 0,0 0-1 15,17 1 2-15,7 11 23 16,12 2-29-16,4 3 7 16,3 3 11-16,3 2-17 15,-1 1 8-15,3 6-7 16,-5 1-2-16,0 0 5 15,-7 3-8-15,-6-2 1 16,-9 1-2-16,-2 6 7 16,-8-2-5-16,-6 3-1 15,-5 2 0-15,0-1 17 16,-16 0-16-16,-6-3 0 16,-1-4 23-16,-2-8-23 0,3-4 9 15,-2-2 9-15,-1-9-4 16,-4 1 30-16,5-5-45 15,2 2 1-15,4-4-1 16,6 0-5-16,0-1-8 16,1 0-40-16,7 2-18 15,1 0-18-15,3 1-83 16,0-3-129-16</inkml:trace>
  <inkml:trace contextRef="#ctx0" brushRef="#br0" timeOffset="899305.4514">9587 16508 181 0,'0'0'18'0,"0"0"33"0,0 0 17 16,0 0 10-16,0 0-34 16,0 0 15-16,0 0-52 15,0 0 9-15,0 0 3 16,0 0 0-16,0 0-3 15,0 0-16-15,0 0 1 16,0 0-3-16,0 0 4 16,0 0 0-16,0 0-2 15,0 0-4-15,0 0-4 16,0 0 14-16,0 0-6 0,0 0 43 16,0 0 3-16,0 0-27 15,0 0 6-15,0 0-10 16,0 0-9-16,0 0-6 15,0 0 10-15,0 0-10 16,0 0 2-16,0 3 1 16,0-3 7-16,0 0-4 15,0 0-12-15,0 0 0 16,0 0 6-16,4 3-1 16,6 1 6-16,3 2-5 15,4 0 3-15,3-1-3 16,2-3 0-16,0 1 1 15,4-1-1-15,-1-2 0 16,-3 0 11-16,4 0-11 16,-2 0 0-16,-5 0 0 0,-2 0 3 15,-8 0-3 1,-6 0 0-16,-1 0-1 0,-2 0-3 16,0 0-1-16,0 0 5 15,0 0 7-15,0 0-5 16,0 0 4-16,0 0 0 15,0 0-6-15,0 0-22 16,0 0-19-16,0 0-44 16,-2 0-73-16,-4 0-145 15</inkml:trace>
  <inkml:trace contextRef="#ctx0" brushRef="#br0" timeOffset="903295.4937">12137 16612 219 0,'0'0'16'16,"0"0"5"-16,0 0-22 15,0 0 2-15,0 0 7 16,0 0-8-16,0 0-31 16,0 0-4-16,0 0 19 15,0 0 16-15,0 0 21 16,0 0-2-16,0 0 4 15,0 0-12-15,0 0 41 16,0 0 4-16,0 0 30 16,0 0-49-16,0 0 3 0,0 0 0 15,0 0-35-15,0 0-2 16,0 0 29-16,0 0-24 16,0 0 25-16,0 0-24 15,0 0-3-15,0 0 4 16,0 0-2-16,0 0 15 15,0 0-15-15,0 0-1 16,0 0 14-16,0 0-19 16,0 0 32-16,0 0-24 15,0 0-5-15,0 0-4 16,0 0-1-16,0 0 0 16,0 0 8-16,0 0-8 0,0 0 0 15,0 0-3-15,0 0 7 16,0 0-11-16,0 0 7 15,0 0 0-15,0 0 12 16,0 0-2-16,0 0-2 16,0 0-1-16,0 0 10 15,0 0-14-15,0 0-3 16,0 0-13-16,0 0 13 16,0 0 0-16,0 0-3 15,0 0 1-15,0 0-31 16,0 0 25-16,0 0-3 15,0 0-36-15,0 0 34 16,0 0-49-16,-6 0 7 0,-9 0-99 16</inkml:trace>
  <inkml:trace contextRef="#ctx0" brushRef="#br0" timeOffset="904615.5692">9466 15640 349 0,'0'0'46'16,"0"0"19"-16,0 0-51 15,0 0 20-15,0 0 55 16,0 0-33-16,-23-15-21 16,17 15-35-16,-1 5 1 0,-2 13 16 15,1 4-8-15,1 6-3 16,3 3 9-16,1 1-13 16,3 1 41-16,-2 0-21 15,2 5-7-15,-1 5 26 16,1 3-36-16,0 5 14 15,0 3-10-15,0 2 5 16,0 1-2-16,0 3-8 16,16-1 4-16,5 0-8 15,10-4 6-15,9-2-13 16,4-8 2-16,12-6-39 16,10-8-12-16,15-9-14 15,7-11-89-15,10-11-163 0</inkml:trace>
  <inkml:trace contextRef="#ctx0" brushRef="#br0" timeOffset="905447.7485">13481 15646 583 0,'0'0'44'16,"0"0"-44"-16,0 0 7 16,0 0-2-16,0 0 25 15,0 0-5-15,92 52 18 16,-66-32-34-16,1 3 23 16,-3 2-24-16,0 2 2 0,-2 5 0 15,-4 5-6-15,1 5 14 16,-5 4-18-16,-6-1 0 15,-5 4 1-15,-3-1-1 16,-3-2-32-16,-20 3 13 16,-13-6-56-16,-12-3-48 15,-11-7-34-15,-7-6-91 16</inkml:trace>
  <inkml:trace contextRef="#ctx0" brushRef="#br0" timeOffset="907082.5239">11435 16441 513 0,'0'0'80'0,"0"0"-77"16,0 0-3-16,0 0 0 15,0 0 39-15,0 0 25 16,-5 0-52-16,5 0 9 16,0 0-21-16,0 0 4 15,0 0 8-15,0 0 7 16,0 0-13-16,0 0 13 0,0 0-15 16,0 1 3-1,0-1-7-15,0 1 0 0,0-1 6 16,0 2-3-16,2 3 3 15,5 0 18-15,5 1-21 16,0-2 17-16,3 1-20 16,0 1 3-16,3 0 17 15,0 1-18-15,4-1-2 16,-1 2 15-16,2 0-8 16,3-4 0-16,1 1-5 15,3 2 3-15,3 0 8 16,0-4-13-16,5 4 0 15,1-3 0-15,-2 0 0 16,1 0-3-16,2 1 0 16,-4-4 6-16,-2 2-6 0,-1-2 10 15,-2-1-7 1,1 2 2-16,-4-2 4 0,0 2-6 16,0-2 0-16,2 0 1 15,2 3 1-15,0 0-1 16,3 0-1-16,1-1 0 15,-2 0 4-15,4-1-1 16,-2-1-3-16,2 0 2 16,-2 3 8-16,1-3-10 15,-2 1 0-15,0 1 4 16,-1-2 0-16,-1 0-3 16,0 0-1-16,-3 0 0 0,3 0 14 15,1 0-14 1,-3-3-4-16,1 0-4 0,-3 2 8 15,1-1 8-15,-1 2-8 16,-3-3 0-16,-2 1 4 16,-2 0-4-16,-2-1-1 15,-1 2-1-15,-1-1 4 16,-4 0 0-16,-4 1-2 16,-1 0 0-16,-5 1 11 15,-2-2-7-15,-2 2 0 16,0 0 28-16,0 0-20 15,0 0 12-15,0 0-23 16,0 0 0-16,0 0-2 16,0 0-6-16,0 0-26 15,0 0-44-15,-6 2-46 0,-15 7-13 16,-13-1-142-16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09:17.662"/>
    </inkml:context>
    <inkml:brush xml:id="br0">
      <inkml:brushProperty name="width" value="0.05292" units="cm"/>
      <inkml:brushProperty name="height" value="0.05292" units="cm"/>
      <inkml:brushProperty name="color" value="#FF0000"/>
    </inkml:brush>
  </inkml:definitions>
  <inkml:trace contextRef="#ctx0" brushRef="#br0">3165 4427 636 0,'0'0'15'16,"0"0"8"-16,0 0-23 16,0 0 0-16,0 0 3 15,0 0 20-15,0 0-13 16,-10-44-2-16,10 39 1 15,0 4 18-15,0-1-26 0,0 2-1 16,0 0 0 0,0 0 9-16,0 0-9 0,0 0 0 15,0 0 0-15,0 0 1 16,0 0-1-16,0 0 0 16,0 0-2-16,0 0-5 15,0 13 6-15,0 8 1 16,0 9 0-16,0 9 8 15,0 3 6-15,6 3-14 16,0-1 4-16,3-5 9 16,0-2-15-16,6-5 6 15,-3-3-4-15,1-7 13 0,1-5-13 16,-3-9 2 0,-3-4-4-16,-1-4 14 0,4 0 0 15,4-6 24-15,8-17 7 16,10-10 9-16,6-6-52 15,5-2 2-15,0 2-6 16,-4 2 1-16,1 0-2 16,2 2-13-16,6-5-58 15,11 4 19-15,1-3-74 16,-4-3-253-16</inkml:trace>
  <inkml:trace contextRef="#ctx0" brushRef="#br0" timeOffset="1996.5058">561 6636 311 0,'0'0'44'0,"0"0"-44"16,0 0 9-16,0 0 148 15,0 0-57-15,0 0-79 16,0 0 4-16,3 0 22 16,-3 0-13-16,0 0 19 15,0 0-52-15,2-1 21 16,-1-5-22-16,1 1 6 0,-1-1-12 15,-1 0 3-15,2 1 3 16,-2 0-4-16,3 0 4 16,-2-2 0-16,2 1-11 15,-2 0 1-15,1-2 9 16,-1 3-2-16,1 3 3 16,-2 0 4-16,0 2-4 15,0 0 0-15,0 0-1 16,0 0 8-16,0 0-9 15,0 0 2-15,6 0 0 16,5 0-11-16,18 0 11 16,16 0 0-16,7 0 8 0,14 0-7 15,2 2 12-15,1 0-13 16,0 3 13-16,-4-1-8 16,-2 0-5-16,-2-3 0 15,-7-1 5-15,3 0 5 16,-8 0-10-16,-9 0 0 15,-7-1 0-15,-2-10 19 16,-8-5-19-16,3-1 2 16,-5-2-4-16,-4-3-22 15,-4 1-21-15,-7 2-62 16,-6-2-94-16</inkml:trace>
  <inkml:trace contextRef="#ctx0" brushRef="#br0" timeOffset="2387.2451">1250 6246 306 0,'0'0'239'0,"0"0"-214"15,0 0-25-15,0 0 2 16,0 0-5-16,0 0 6 15,42 0 49-15,-12 8-32 16,3 1-13-16,1 8 19 0,6 0-25 16,-4 5 9-1,0 0-10-15,-5-2 1 0,-4 0 4 16,-5 1-5-16,-7 0 0 16,-6 5 12-16,-8-1-11 15,-1 1 14-15,0 0-15 16,-4-3 1-16,-11 3 17 15,-4 0 2-15,-3 1-20 16,-1-2 45-16,-2 1-45 16,-2-1 27-16,2 1-27 15,1 3-37-15,12-2-13 16,6 0-26-16,6-5-105 16,2-13-88-16</inkml:trace>
  <inkml:trace contextRef="#ctx0" brushRef="#br0" timeOffset="5925.3445">1028 10219 353 0,'0'0'36'15,"0"0"27"-15,0 0-40 16,0 0 5-16,0 0-9 16,0 0 33-16,0 0-24 15,-44-75-10-15,40 71-6 16,1 3 46-16,3 1-58 15,-3 0 0-15,3 0-1 16,0 0-17-16,0 1 17 16,0 11-6-16,0 9 7 15,5 2-4-15,5 3 4 16,1 5 0-16,5-2-9 0,-2 0 14 16,2-2-5-16,-1-4 0 15,4-1 1-15,2-4-6 16,3-4 5-16,-3 1 0 15,7-5-2-15,-1 2 16 16,1-3-33-16,-2-1 19 16,2-3 0-16,-6-1 12 15,1-2-12-15,-2-2-5 16,-2 0-7-16,-7 0 11 16,2 0-7-16,-6 0-47 15,-4-4-19-15,-2-5 48 16,-2-5-107-16,0-7 2 0</inkml:trace>
  <inkml:trace contextRef="#ctx0" brushRef="#br0" timeOffset="6237.0637">1331 10239 394 0,'0'0'67'0,"0"0"-23"16,0 0-37-16,0 0 7 15,0 0-22-15,0 0 8 16,19-8 0-16,11 8 28 15,9 0-23-15,2 4 9 16,0 4-14-16,2 5 0 16,0 3-7-16,-1 6 7 15,1 5 0-15,-4 7 5 0,-8 7 1 16,-5 3 1-16,-8 6-7 16,-8-1 0-16,-10-3 19 15,0 1-18-15,0-7 5 16,-12-8 34-16,-1-4-32 15,-2-6 6-15,6-5-14 16,-1 0 0-16,2 0-9 16,4 4 3-16,4 2-73 15,0 0-61-15,14-3-284 16</inkml:trace>
  <inkml:trace contextRef="#ctx0" brushRef="#br0" timeOffset="7559.4659">15792 11676 534 0,'0'0'7'0,"0"0"15"0,0 0-9 16,0 0 4-16,0 0-3 15,0 0 2-15,-2-9 27 16,2 6-8-16,0-1-32 15,9-4 26-15,12 2-29 16,5 0 7-16,3-1 18 16,9 3-14-16,5 0-10 15,6 0 2-15,3 1 1 16,3 0 23-16,-1 3-27 16,-3 0 0-16,-5 0-3 0,-5 0 3 15,-2 0-4 1,-6 0 3-16,-4 0 1 0,-6 0 17 15,-7 0-17 1,-3 0-1-16,-9 0-10 0,-2 0 17 16,-2 0-6-16,0 0 0 15,0 0 0-15,0 0 20 16,0 0-12-16,0 0-8 16,0 0 1-16,0 0-1 15,0 0-31-15,-5 0 6 16,-11 0-53-16,-8 0-82 15,-10 0-291-15</inkml:trace>
  <inkml:trace contextRef="#ctx0" brushRef="#br0" timeOffset="9383.4615">3626 13430 282 0,'0'0'16'16,"0"0"4"-16,0 0 76 15,0 0-88-15,0 0 4 16,0 0 23-16,0 0-30 16,79-41 33-16,-67 38-32 15,5-2 34-15,7 1-21 16,1 2 1-16,3-1-17 15,5 1-3-15,0 1 0 16,5 1 34-16,9-2-32 16,5 1 5-16,12-2 6 0,11-2-3 15,13-1 1-15,6-3-11 16,3 0 3-16,1 3-6 16,-1-3 4-16,-3 1-1 15,0-1 1-15,5 1 7 16,2-1-11-16,0 1 3 15,-2-1 0-15,-5 1-7 16,-8 2 7-16,-5-2 0 16,-15 2 0-16,-6 2 8 15,-13 2-8-15,-13-2 0 16,-15 4 0-16,-8-1-6 16,-5 1 6-16,-6 0 0 15,0 0 28-15,0 0 19 0,0 0-12 16,0 0-13-1,0 0-16-15,0 0 31 0,0 0-37 16,0 0 0-16,0 0 0 16,0-2-3-16,0 0-39 15,0 0-3-15,0 2 3 16,0-1-25-16,0-6-264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09:37.281"/>
    </inkml:context>
    <inkml:brush xml:id="br0">
      <inkml:brushProperty name="width" value="0.05292" units="cm"/>
      <inkml:brushProperty name="height" value="0.05292" units="cm"/>
      <inkml:brushProperty name="color" value="#FF0000"/>
    </inkml:brush>
  </inkml:definitions>
  <inkml:trace contextRef="#ctx0" brushRef="#br0">7685 4288 613 0,'0'0'0'15,"0"0"-10"-15,0 0 10 16,0 0 4-16,0 0 20 15,0 0 31-15,0 0-35 16,-18-11 15-16,18 11-32 16,-3-2 14-16,1 1 33 15,0-1-33-15,1 1 6 0,0 0-9 16,-1 1 1-16,1-2 4 16,-4 1-19-16,1 0 4 15,-3-2 0-15,-5 2-4 16,-5 1-1-16,-1 0 0 15,-4 0 1-15,1 0-5 16,-1 0 5-16,1 0 0 16,-3 0-1-16,1 4 1 15,-3 4 0-15,3 0-3 16,-5 6 3-16,-2 1 0 16,-1 4 0-16,-2 0 1 15,2 0-4-15,-2 5 12 16,6-2-9-16,2 3 4 15,4-1-1-15,3 0-2 16,3 3-1-16,3-2 7 0,-3 3 8 16,2 1-10-16,1 3-4 15,4 3 9-15,1 7-9 16,1 2 13-16,2 0-7 16,4 4-6-16,0-5 10 15,0-2-11-15,14 3 0 16,9-4 6-16,1 2-2 15,1-1-3-15,-1 1-1 16,-2-3 1-16,-5-1-7 16,-4-2 9-16,-5 8-3 15,-5-1 10-15,-3 5-8 16,-3 4 6-16,-15 0-8 0,-3-1 10 16,-3-2 0-16,-1-3-7 15,-4-1-3-15,-2-7 16 16,1-6-13-16,0-4 16 15,2-4-10-15,3-10-5 16,7-2 9-16,3-7-13 16,9-2 1-16,2-1-3 15,4-2 10-15,0 0-15 16,0 0 7-16,0 0-27 16,0 0 24-16,0 0-28 15,0 0-4-15,0 0 2 16,4 3 0-16,5 4 27 15,3 7 2-15,1 4 4 16,0 5-6-16,-2 6 6 0,-3 5 0 16,0 7 3-16,-8 10-1 15,0 5 24-15,0 4-6 16,0 7 4-16,0-1 9 16,0 0-27-16,5 1 5 15,14-4-1-15,10-2-9 16,9-5 2-16,7-8-3 15,9-3 0-15,4-8-9 16,1-2-3-16,1-5-24 16,-2-7 3-16,-4-2-13 15,3 1-87-15,-2 0-97 0,-6 0-170 16</inkml:trace>
  <inkml:trace contextRef="#ctx0" brushRef="#br0" timeOffset="2228.113">7821 6812 429 0,'0'0'0'15,"0"0"0"-15,0 0 10 16,0 0-9-16,0 0 9 15,0 0-5-15,0 0-4 16,-8-7 36-16,8 7-36 16,0 0 10-16,-2-2 54 15,2 2-52-15,0 0 11 16,-1 0-8-16,1-1-4 0,0 1 34 16,0 0-27-16,-1 0 10 15,1 0 13-15,0 0-25 16,0 0-4-16,0 0-13 15,-2 0 3-15,2 0-7 16,0 0 7-16,0 0-6 16,0 0 4-16,0 0-4 15,0 0 3-15,17 0-7 16,10 0 7-16,20 0 6 16,10 0-6-16,8 0 0 15,4 3-1-15,0 6 5 16,-2-1-4-16,-3 2 0 15,-7-4 1-15,-5-2-13 16,-6-1 12-16,-9-3 0 16,-7 0-3-16,-9 0 8 0,-12 0-5 15,-6 0 0-15,-3 0 0 16,0 0 81-16,0 0-44 16,0 0 3-16,0 0-14 15,0-3-20-15,0 0-2 16,-3 0-4-16,3 2 0 15,0 1-1-15,0 0-65 16,0 0-22-16,0 0-32 16,3 0-160-16,16 0-47 15</inkml:trace>
  <inkml:trace contextRef="#ctx0" brushRef="#br0" timeOffset="3382.3068">10020 6824 427 0,'0'0'48'0,"0"0"-32"15,0 0 20-15,0 0 20 16,0 0-16-16,0 0 19 16,0-7-30-16,0 7-22 15,0 0 6-15,0-2-13 16,2 2-7-16,3 0 4 16,2 0-1-16,5 0-3 15,7 2 7-15,4 5 0 16,7 1 0-16,4-1 8 0,3 0-7 15,4-1-1 1,3 0-8-16,2-1 8 0,2 1 0 16,0-2 1-16,0 1-4 15,-2 0-7-15,-3-3-17 16,-5-1 25-16,-10-1-34 16,-6 0 29-16,-8 0 4 15,-7 0 3-15,-3 0-10 16,-4 0 10-16,0 0 0 15,0 0 0-15,0 0 10 16,0 0 8-16,0 0-18 16,0 0 6-16,0 0-3 15,0 0-3-15,0 0-3 16,0 0-45-16,0 0-171 0</inkml:trace>
  <inkml:trace contextRef="#ctx0" brushRef="#br0" timeOffset="4491.6485">11228 6821 466 0,'0'0'55'15,"0"0"-55"-15,0 0 4 16,0 0-1-16,0 0 3 16,0 0 18-16,97-1 19 15,-57-1-21-15,5 1-21 16,7-1-1-16,3 0 0 15,3-1 8-15,0 0-8 0,0 1 0 16,-3 0-2-16,-2 2 10 16,-7 0-9-16,-9 0 1 15,-7-1 0-15,-9 1-7 16,-11-2 7-16,-6 1 0 16,0 1-1-16,-4 0 8 15,0-2 14-15,0 2-7 16,0 0-7-16,0 0 16 15,0 0-23-15,0 0 0 16,0 0 6-16,4 0-6 16,10 5-23-16,2 5-19 15,6-2-108-15,5-7-72 16</inkml:trace>
  <inkml:trace contextRef="#ctx0" brushRef="#br0" timeOffset="5121.7001">13465 7014 690 0,'0'0'9'0,"0"0"-9"15,0 0-7-15,0 0 7 16,0 0 3-16,103-40 2 0,-75 36 16 16,2-1-19-16,1 2 12 15,-1 3 7-15,2 0-18 16,-3 0-1-16,1 0 13 15,0 0-4-15,0 0 0 16,-2 0-5-16,-3 0 2 16,-1 0 8-16,-2 0-12 15,-2 0 0-15,-2-3 15 16,-6 2-19-16,0 0 6 16,-6 0-6-16,-3 1 7 15,0 0 13-15,-3 0-12 16,0 0 1-16,0 0 19 15,0 0-23-15,0 0 3 16,0 0-8-16,0 0-11 16,-2 0-7-16,-7 9-81 0,-6 10-18 15,0 1-21-15,-1-3-360 16</inkml:trace>
  <inkml:trace contextRef="#ctx0" brushRef="#br0" timeOffset="6644.9492">17177 6977 660 0,'0'0'0'16,"0"0"-23"-16,0 0 23 15,0 0-2-15,106-7 2 16,-64 7 14-16,3 0 0 16,6 0-8-16,5-3 14 15,7 0-17-15,7-2 9 16,3 2-12-16,4 0 3 15,0-1 14-15,0 3-17 16,-1 0 0-16,0-1-10 16,-1 1 22-16,-5 1-11 15,-2 0-1-15,-5-2 0 16,-5 2-12-16,-7 0 12 0,0 0 0 16,-8 0 8-16,2 0-4 15,-6 0-2-15,-3 0-2 16,-5 0 0-16,-1 0-3 15,-6 0 3-15,-4 0 0 16,-3 0 0-16,-1-1 8 16,-5-4 26-16,-1 3-27 15,-1-1 2-15,-3 1 28 16,-1 0-20-16,-1 0-9 16,2 1 5-16,-2-2-4 15,-1 2 9-15,-3 0-18 16,2 1 0-16,-2-2 11 15,1 2-11-15,-1 0 0 16,0 0-9-16,0-1 21 0,0 1-11 16,0 0-1-16,0 0-4 15,0 0-1-15,0 0-12 16,0 0-79-16,0 0 1 16,0 0-182-16</inkml:trace>
  <inkml:trace contextRef="#ctx0" brushRef="#br0" timeOffset="9766.3291">7781 5679 644 0,'0'0'41'16,"0"0"-26"-16,0 0-3 16,0 0 12-16,0 0-23 15,0 0 48-15,0 0-49 16,23-58 0-16,7 47-2 15,9 1 6-15,4 1-3 16,9 0-1-16,9 1 2 16,5-1-8-16,8-2 6 15,1 5-12-15,3 0-23 0,-1 1-33 16,1-1-62-16,-3-2-102 16</inkml:trace>
  <inkml:trace contextRef="#ctx0" brushRef="#br0" timeOffset="10315.9502">10056 5589 276 0,'0'0'416'0,"0"0"-416"16,0 0-27-16,0 0 4 16,0 0 16-16,0 0 14 15,57-5 13-15,-40 0-3 16,2 0 1-16,-2 1 9 16,3-1-20-16,3-1-7 15,2 1 0-15,1 1-10 16,3-1-29-16,2 0-104 15,-3-5-174-15</inkml:trace>
  <inkml:trace contextRef="#ctx0" brushRef="#br0" timeOffset="12188.4862">20487 4255 556 0,'0'0'107'16,"0"0"-93"-16,0 0-6 15,0 0-8-15,-97 53 59 16,66-33-14-16,-3-1-9 15,-5 2 8-15,-10 3-12 16,-5 4 44-16,-4 0-67 16,-3-1 18-16,5 1-6 15,-3-5-15-15,8 1 7 16,2-4-13-16,8-4 1 16,13-2 10-16,9-5-11 15,11-5-4-15,5-4-41 0,3 0-30 16,0 0-57-16,9-12-68 15</inkml:trace>
  <inkml:trace contextRef="#ctx0" brushRef="#br0" timeOffset="12523.9304">19880 4363 806 0,'0'0'0'15,"0"0"-11"-15,0 0-26 16,0 0 18-16,0 0 19 16,0 0 17-16,-73 79 15 0,55-48 11 15,2 3-20 1,-4 4-5-16,4 1 30 0,-2 2-38 16,3 2-4-16,2-1 20 15,5-3-21-15,7-6-5 16,1-6-1-16,0-6 1 15,7-7 3-15,9-3-1 16,6-5-2-16,8-6 11 16,8 0-8-16,5-6 5 15,5-11-8-15,-2-4-33 16,0 1 5-16,-2 3-58 16,-4 3-44-16,-3 5-60 15</inkml:trace>
  <inkml:trace contextRef="#ctx0" brushRef="#br0" timeOffset="13231.649">20897 4087 835 0,'0'0'0'15,"0"0"0"-15,0 0-17 16,0 0 17-16,0 0 1 16,-56 109 14-16,45-58 19 15,4 3-33-15,2 0 35 0,2-1 10 16,2-5-37-1,-4-4-7-15,2-9 0 0,-1-8 17 16,1-10-20-16,3-7 1 16,0-7 0-16,0-3 5 15,0 0-1-15,0 0-4 16,0-12 25-16,0-13-2 16,0-13-23-16,10-9-5 15,5-2 0-15,9 1 2 16,3 5-20-16,6 9 7 15,3 10 1-15,1 10-9 16,-1 11 0-16,-4 3 12 16,-3 0 3-16,-4 15 7 0,-5 8-6 15,-4 7 8 1,-10 2-12-16,-6 1 17 0,0 0-5 16,-21-3 33-16,-9-1-26 15,-5-5 35-15,-3-5-29 16,4-7-12-16,5-5 15 15,12-4-11-15,8-2-10 16,9-1 1-16,0-1-54 16,16-20-86-16,17-7-378 15</inkml:trace>
  <inkml:trace contextRef="#ctx0" brushRef="#br0" timeOffset="14137.0943">21321 4388 758 0,'0'0'53'16,"0"0"-43"-16,0 0 14 15,-82 6 52-15,71 5-71 16,1 5-4-16,4 5-1 16,6 3 5-16,0 2 1 15,13 0-4-15,14-5-2 16,7-5 14-16,2-8-14 15,5-8-7-15,-4 0-8 16,-1-6-25-16,-11-10 38 16,-8-4-29-16,-14-3 10 15,-3 0 21-15,-10 1 4 0,-12 1-4 16,-1 6 33-16,3 6-33 16,7 6 32-16,4 1-10 15,4 2-18-15,3 0-7 16,-2 11 3-16,4 9-2 15,0-3-5-15,0 2-1 16,18-2 8-16,5-6-2 16,6-5 3-16,4-6-19 15,3 0 13-15,0-8-20 16,-2-15 21-16,-5-5-12 16,-9-3 14-16,-7-2-9 15,-5 2 11-15,-8 3 13 0,0 2-12 16,0 4 9-16,-2 8 15 15,-4 6-9-15,5 5 17 16,1 3-33-16,0 0-14 16,0 13 12-16,0 16-14 15,0 15 16-15,6 4 14 16,-5 3-7-16,-1 1 14 16,0-7-15-16,0-4-5 15,-1-9 19-15,-8-8-20 16,4-9 0-16,3-6 1 15,2-7 0-15,0-1 6 16,0-1-7-16,0-6-12 16,1-19 8-16,18-12-46 15,7-5-7-15,1 4 57 16,-3 6-13-16,-2 10 11 0,-6 8 2 16,-2 7 0-16,-5 3 29 15,0 1-22-15,-3 2 8 16,3-2 22-16,1-1-21 15,5-2 18-15,3-2-22 16,0-4-8-16,6-4 20 16,-4 0-24-16,0-4 0 15,1-3 5-15,-6-2 0 16,4 2-10-16,-8 5 1 16,-1 6-5-16,-7 7-5 15,-3 4 14-15,0 1-7 16,0 0 5-16,0 11-13 15,-5 16 15-15,-9 9-5 16,2 5 12-16,4-2-6 0,8-5-1 16,0-6 0-16,5-6-6 15,14-5 4-15,11-4-64 16,7-12-74-16,5-1-178 16</inkml:trace>
  <inkml:trace contextRef="#ctx0" brushRef="#br0" timeOffset="15575.7287">22565 4087 696 0,'0'0'49'16,"0"0"-32"-16,0 0 8 16,0 0-14-16,0 0 22 15,0 0-31-15,-28 45 13 16,9-10 48-16,8 5-42 16,3 0-11-16,5-3-3 15,3-5-3-15,2-6-7 16,16-5 3-16,9-9 0 15,8-3 2-15,6-7-2 16,3-2-10-16,1 0 8 16,-11-9-7-16,-11 2 7 15,-9 1-6-15,-10 3 8 16,-4 3 1-16,0 0-1 0,-14 0 0 16,-13 7 2-16,-7 13 4 15,-1 3 17-15,5 3-20 16,8 1-1-16,8-2 0 15,9-3-2-15,5-5 0 16,0-6-8-16,21-2 17 16,10-7 4-16,8-2-13 15,3 0-3-15,-2-9-7 16,-10-9 3-16,-10-2 6 16,-7-2-4-16,-6-1 10 15,-7-1-8-15,0 4 3 16,0 3 0-16,-5 3-1 0,-5 6 1 15,-1 4 0 1,5 4 1-16,-2 0 6 0,2 0-14 16,-4 15 2-16,2 6 5 15,1 3-13-15,2 1 13 16,5-3 0-16,0-2-10 16,0-6 14-16,14-3-8 15,3-8 1-15,2-3 3 16,4 0 0-16,0 0 0 15,-2-9-9-15,1-8 9 16,-3-2 8-16,-2-1-2 16,2-4-6-16,-5 4-2 15,-1 6 2-15,1 3 6 0,-8 7 4 16,4 0 0-16,0 4-10 16,0 0-5-16,3 0 5 15,-3 16-8-15,0 6 8 16,-4 5 10-16,-4 4-5 15,-2-4 7-15,-2-1-10 16,-12-3-2-16,-3-5 0 16,2-2 7-16,5-7-3 15,4-4-4-15,6-5-9 16,0 0 0-16,0 0-17 16,7-11-7-16,19-10 13 15,8-9-65-15,5 3 76 0,-3 7 8 16,-3 3 1-1,-4 6-12-15,-2 3 12 0,-4 0 0 16,-3 2 0-16,-5 0 5 16,1-1-5-16,-7 2 1 15,1-2 5-15,-7-1 4 16,-1 3-10-16,-2-2 0 16,0 5 24-16,0 2-23 15,-8 0 15-15,-8 0-16 16,-5 19 0-16,0 10-1 15,2 3 1-15,5-4 0 16,6-6-3-16,7-5 9 16,1-6-9-16,0-5 3 15,6-6 0-15,13 0 7 16,6-5 0-16,3-11-6 0,4-11 6 16,-6-3-5-1,-1-5 9-15,-3-3 2 0,-1-2-10 16,-3-1 18-16,-2-3-17 15,-5 8 6-15,-6 10 11 16,1 12-5-16,-4 9 18 16,-2 5-28-16,0 0-6 15,0 16 0-15,0 20-16 16,-3 9 16-16,-6 5-3 16,5-4 11-16,2-5-8 15,2-9 0-15,0-7 0 16,3-9-8-16,14-5 5 15,11-11-91-15,8-5-63 16,6-27-411-16</inkml:trace>
  <inkml:trace contextRef="#ctx0" brushRef="#br0" timeOffset="15700.16">23708 4397 869 0,'0'0'56'16,"0"0"-56"-16,0 0-27 15,0 0-32-15,-105 6-108 16</inkml:trace>
  <inkml:trace contextRef="#ctx0" brushRef="#br0" timeOffset="24978.8459">9648 7817 125 0,'0'0'17'15,"0"0"3"-15,0 0-20 16,0 0 42-16,0 0-36 15,0 0 20-15,0 0-6 16,-47 0-16-16,41 3 11 16,1 1-15-16,-1-1-30 15,0 0 20-15,0 0-26 0,0 0 26 16,-3 0 5-16,4-2 6 16,-2-1-1-16,0 1 0 15,-1 1 2-15,1-1-10 16,2-1 8-16,-1 3 0 15,2-1-3-15,-4-1 6 16,1 2-6-16,-2-3-9 16,-2 3-15-16,1-2-81 15</inkml:trace>
  <inkml:trace contextRef="#ctx0" brushRef="#br0" timeOffset="25466.3883">9399 7853 87 0,'0'0'151'0,"0"0"-95"16,0 0 5-16,0 0 21 16,0 0-38-16,0 0-19 15,0 0 4-15,0 0-29 16,0 0 0-16,0 0-10 15,6 0 21-15,10 0-13 16,8 0 2-16,4 0 0 16,5 0 28-16,-1 0-28 0,3 0 0 15,0 0-3 1,2 0 26-16,-1 0-22 0,2 0-1 16,1 0 0-16,1 0-10 15,4 0 17-15,-1 0-7 16,0 0 0-16,5-4 10 15,-2-1-14-15,-1 0 4 16,-2-1 0-16,-1 0 15 16,-2 0-1-16,-4 1-13 15,-4 0 20-15,-4 1-19 16,-7 1 17-16,-5 1-19 16,-10 0 2-16,1 2-6 0,-4 0 4 15,-3 0 0-15,2 0-12 16,-2 0-1-16,1 0-11 15,4 0-68-15,4 0 45 16,4 0 21-16,5 2-148 16</inkml:trace>
  <inkml:trace contextRef="#ctx0" brushRef="#br0" timeOffset="26134.0407">11910 8009 318 0,'0'0'116'16,"0"0"-116"-16,0 0 0 15,0 0 3-15,0 0 3 16,0 0 76-16,13 0-17 16,-2 0-63-16,4 0 21 15,6 0-23-15,4 0-4 16,5 0 4-16,3 0 0 15,0 0 3-15,4 0-3 16,1 0 15-16,-2 0-6 16,0 0-9-16,-1 0 0 0,-7 0-3 15,-4083 0 18-15,8160 0-17 16,-4088 0 2-16,-3 0 0 16,-5 0-13-1,-6 2 14-15,-2-1-1 0,-1-1 14 16,0 1-6-16,0-1 5 15,0 0-4-15,0 2-3 16,0-2 7-16,0 0-13 16,0 0-6-16,0 3-15 15,-7-1-44-15,-8 3-1 16,-4 1-34-16,-2-6-78 16</inkml:trace>
  <inkml:trace contextRef="#ctx0" brushRef="#br0" timeOffset="36497.032">9879 5656 173 0,'0'0'126'0,"0"0"-118"16,0 0 68-16,0 0 1 16,0 0-61-16,0 0 69 15,0 0-51-15,0-75-27 16,0 65 39-16,0 3-25 0,0 2 0 15,0 3 11 1,0 2-27-16,0 0 15 0,0 0-20 16,0 0 0-16,0 0-1 15,0-3 1-15,0 3 0 16,0 0-8-16,0 0 34 16,0 0-33-16,0 0 7 15,3 0 0-15,4 0-9 16,8 0 14-16,9 5-5 15,7 4 5-15,7 1 5 16,4 0-13-16,-1 0 3 16,1-4 0-16,-6 2 11 15,-2-3-11-15,-6 1 0 16,-4-2-7-16,-8-2 27 16,0-2-16-16,-9 0-4 0,-4 0 7 15,-1 0 31-15,-2 0-22 16,0 0 14-16,0 0-14 15,0 0 4-15,0 0-10 16,0 3-10-16,0-3-28 16,0 0 19-16,10 0-106 15,10 0-34-15,-1-6-92 16</inkml:trace>
  <inkml:trace contextRef="#ctx0" brushRef="#br0" timeOffset="39142.4455">6244 6694 410 0,'0'0'0'0,"0"0"3"16,0 0 72-16,0 0-68 15,0 0 9-15,0 0 47 16,-55-58-45-16,49 53 25 16,-2-2-22-16,2 1 30 15,2 3 14-15,1 0-65 16,3 3 3-16,0 0 3 15,0 0 16-15,0 0-38 16,0 0 16-16,7-1 0 16,19-3-20-16,17-4 20 15,17-1 0-15,7-3-3 16,7-3 12-16,-2 1-3 16,-5-3-6-16,-3 0 0 0,-10 5-3 15,-3-3 3 1,-14 3 0-16,-6 5-8 0,-7-3 24 15,-10 5-33-15,-3 1 17 16,-3-1 0-16,-3 2 13 16,-1 0-13-16,2-2 0 15,-3 4-3-15,0 0-1 16,-3-1 0-16,0 2-21 16,0 0-42-16,0 0 46 15,0 0-53-15,-16 0-8 16,-1 0-29-16,-1 0-34 15,2 0 124-15,2 0 1 16,5 0 20-16,-4 0 16 0,0 0-12 16,-1-5 92-16,1 3 9 15,-2-1-83 1,4 0 56-16,2 2-7 0,2-2-66 16,3 1 70-16,4 2-65 15,0-2 26-15,0 2-27 16,0-1 3-16,0 1-17 15,2 0 5-15,16 0 0 16,8 0-14-16,3 0 14 16,1 0 0-16,0 8-11 15,-5 1 25-15,-2 3-22 16,-3 0 8-16,-3 0 0 16,1 1-3-16,-3 1 3 15,-3 1 0-15,-4-1-4 16,-4 5 17-16,-4 1-20 15,0 3 7-15,0 2 0 0,-12 5 16 16,-13-2-12-16,-5 1-4 16,-7 1 3-16,7 1 7 15,4 0-14-15,12 1 4 16,14 5-129-16,5-1-9 16,30-5-210-16</inkml:trace>
  <inkml:trace contextRef="#ctx0" brushRef="#br0" timeOffset="41146.7192">8480 7833 403 0,'0'0'44'0,"0"0"27"0,0 0 1 16,0 0-31-16,0 0 35 15,0 0-47-15,-45-38 23 16,42 35-20-16,3 1-12 16,0 2-1-16,0 0-19 15,0 0 0-15,0-2-4 16,9-4 5-16,22-4-3 16,13-4 2-16,8-2 0 15,-3 2 9-15,-2 4-9 16,-4 2 0-16,-2 1-6 0,-6 2 5 15,-7 3-1 1,-8 1 2-16,-10 1-15 0,-7 0 3 16,-3 0-6-16,0 0 5 15,0 0 12-15,0 0-32 16,0 0 15-16,0 0 0 16,-2 0-30-16,-6 0 12 15,-1 3-17-15,-2-1-23 16,-1 1 37-16,0 0 27 15,0-2-1-15,-6 2 13 16,-1-2 0-16,1 3 17 16,-3-1-16-16,6-1 13 15,2 0 43-15,7-2-6 16,4 0-8-16,2 0 17 16,0 0-45-16,0 0 38 0,0 0-46 15,11 0-6 1,8-7 12-16,5-1 6 0,3 1-19 15,1 3 0-15,-1 1 1 16,3 0-5-16,1 2 4 16,2 0 0-16,-7 1 0 15,-1 0-5-15,-3 0 5 16,-7 0 0-16,-5 5 9 16,-5 4-21-16,-5 0 12 15,0 4 0-15,0 5-2 16,-18 4 13-16,-8 4-7 15,-4 0-4-15,-3 1 0 0,0-3 8 16,6-1-8-16,7-2-4 16,6 3-1-16,8-2-8 15,3 2 12-15,3 1-49 16,6 4-58-16,22-1 19 16,11-10-149-16</inkml:trace>
  <inkml:trace contextRef="#ctx0" brushRef="#br0" timeOffset="43601.1127">10843 10205 141 0,'0'0'60'16,"0"0"-31"-16,0 0-56 15,0 0 27-15,0 0-24 16,0 0-43-16,0 0-38 16,-2-2 98-16</inkml:trace>
  <inkml:trace contextRef="#ctx0" brushRef="#br0" timeOffset="44198.8926">10843 10205 159 0,'-12'-2'66'0,"12"2"-31"15,-2 0 1-15,1 0 52 16,-1 0-37-16,2 0 28 15,-1 0-69-15,1 0 36 16,0 0 1-16,0 0-42 0,0 0 23 16,0 0-23-16,0 0 9 15,0 0 23-15,0 0-33 16,0 0 10-16,0 0 16 16,0 0-29-16,0-1 13 15,0 1-14-15,0 0 0 16,0 0 0-16,3 0 0 15,3-1 0-15,-1 1 7 16,1 0-7-16,-3 0 0 16,-3 0 0-16,0 0 3 15,0 0-3-15,0 0 0 16,0 0 0-16,0 0-1 16,0 0 4-16,2-2 0 0,1 1-3 15,2-1 0 1,-1 2 4-16,-1-1-4 0,-1-1 0 15,-2 2-2-15,0 0 9 16,0 0-13-16,0 0 6 16,0 0 0-16,0 0 1 15,0 0-1-15,2 0 0 16,4 0-8-16,2 0 17 16,2-3-10-16,0 3 1 15,-3 0 0-15,-4 0 3 16,1 0-3-16,-4 0 0 15,0 0-3-15,0 0 10 16,0 0 2-16,0 0-9 0,0 0 0 16,0 0 22-16,0 0-22 15,0 0 1-15,0 0 8 16,0 0-5-16,0 0 2 16,0 0-6-16,0 0 0 15,0 0-12-15,0 0-25 16,0 0-19-16,0 0-50 15,5 0-79-15,3 0 88 16</inkml:trace>
  <inkml:trace contextRef="#ctx0" brushRef="#br0" timeOffset="45098.0992">11660 10397 197 0,'0'0'104'0,"0"0"21"16,0 0-93-16,0 0 22 15,0 0 49-15,0 0-81 16,0-4 21-16,0 4 21 15,0-2-62-15,0 2 29 0,0-2-31 16,0 2 2 0,0 0 4-16,0 0-6 0,4 0 0 15,5-3-1-15,8 0 8 16,-1 1-2-16,3-1-5 16,2 1 14-16,2-2-2 15,4-2-7-15,1 0 13 16,6-2-4-16,1-2-11 15,2-1 10-15,2-1-13 16,-4 3 0-16,-2-2-3 16,-6 3 5-16,-6 4-2 15,-8 2 0-15,-6 2 4 16,-6-3-5-16,-1 3 1 0,0 0-9 16,0 0-5-1,0 0 5-15,0 0-14 0,0 0 17 16,0 0-27-1,3 0 21-15,4 5-3 0,1 0-55 16,2 0 39-16,4-1-88 16,1-4-15-16</inkml:trace>
  <inkml:trace contextRef="#ctx0" brushRef="#br0" timeOffset="46516.4633">13119 10272 368 0,'0'0'1'16,"0"0"11"-16,0 0-11 0,0 0 70 16,0 0-19-16,0 0-28 15,-8 0 30-15,8 0-35 16,0 0-7-16,0 0 12 15,0 0-6-15,0 0 8 16,0 0-26-16,0 0 0 16,0 0 21-16,0 0-21 15,0 0-6-15,0 0 1 16,0-1 10-16,3 1-6 16,12 0 1-16,0-1 0 15,5 1-3-15,-3 0 9 16,3 0-8-16,1 0 2 15,-2 0 0-15,1 0 7 0,-4 0-7 16,-4 0 0 0,-2 1-10-16,-5-1 10 0,-2 0 0 15,-3 0-1-15,0 0 10 16,0 0-8-16,0 0-1 16,0 0 0-16,0 0 47 15,0 0-40-15,0 0 4 16,0 0-4-16,0 0-3 15,0 0-4-15,0 0-8 16,0 0 8-16,0 0 4 16,0 0-4-16,0 1-21 15,0-1 14-15,0 0-34 16,0 2-22-16,0-1-73 0,0-1-173 16</inkml:trace>
  <inkml:trace contextRef="#ctx0" brushRef="#br0" timeOffset="48787.951">10732 8592 387 0,'0'0'52'16,"0"0"-24"-16,0 0 0 15,0 0-23-15,0 0 49 16,0 0-34-16,0-11 28 15,0 9-12-15,0 0-13 0,0 2-17 16,0 0 76-16,0 0-74 16,0 0 0-16,-1 0-16 15,-2 2 15-15,-2 11-10 16,2 2 3-16,2 5 0 16,-2 0 2-16,-1-2-2 15,4 0 0-15,0 0 5 16,0-1-2-16,0 0 3 15,0-1-6-15,0 1 0 16,0 0 6-16,0-3-6 16,0-2 0-16,0-2-1 15,0-6 1-15,0-3 0 16,0 1 0-16,0-2-19 0,0 0 11 16,8 0-52-1,1 0-68-15,4 0 6 0</inkml:trace>
  <inkml:trace contextRef="#ctx0" brushRef="#br0" timeOffset="50130.2973">11308 9043 437 0,'0'0'64'15,"0"0"-64"-15,0 0 0 16,0 0 8-16,0 0 75 15,0 0 19-15,-3 0-44 16,3 0-47-16,0 0 62 16,0-1-48-16,7-15-3 15,8-3-22-15,5-7 7 16,4-3-13-16,4-4 6 0,0-2 0 16,-1-3-18-16,-3-1 18 15,-8 3-1 1,-5 4-1-16,-4 5 2 0,-4 8-1 15,-3 8 1-15,0 5 0 16,0 6-12-16,0 0 12 16,0 0-36-16,-1 0 22 15,-5 9-21-15,-5 8 35 16,1 5-12-16,-3 0 24 16,4 0-14-16,1-3 2 15,3-2-2-15,5-5-5 16,0 3 13-16,0-4-11 15,2-1 5-15,9-2 0 0,8-2 9 16,5-3-9 0,-3-3 0-16,3 0-9 0,-2 0 19 15,-2 0-4-15,-6 0-6 16,-3 0 7-16,-7 0-9 16,-3 0 2-16,-1 0 0 15,0 0-9-15,0 0-11 16,0 6 20-16,0 8 0 15,0 0 3-15,0 5-16 16,0 1 13-16,8-1 0 16,1-2 2-16,3-3 12 15,6-4-3-15,4-6-11 16,5-3 7-16,0-1-2 16,6-1-5-16,-8-15 0 15,-5-2 0-15,-4-2 11 0,-9-1-13 16,-7 1 2-16,0 3 0 15,0 4-5-15,-16 6 5 16,0 0-18-16,1 4-29 16,1 3 47-16,4 0 0 15,5 0 0-15,1 0-22 16,1 5 2-16,1 1 16 16,1-1 4-16,1-2-9 15,0-2 8-15,0 1-5 16,0-2 2-16,0 4 4 15,6-1 8-15,9-1 9 16,0 0-11-16,5-2 1 0,0 0 2 16,4 0-4-16,0 0-5 15,2-4 0-15,-3-3 3 16,-4-1-3-16,-1-1 0 16,-4 1 0-16,-3-1 5 15,-5-1 4-15,-3 1-8 16,-3 2 4-16,0 3 21 15,0 1-26-15,0 3 0 16,0 0-4-16,0-1 11 16,0 1-14-16,0 0 2 15,0 0-14-15,0 0 8 16,0 13-5-16,0 9 16 0,0 9 8 16,-12 7-8-1,-2 6 33-15,-3 1-19 0,-1 2-7 16,2-3 22-16,3-1-26 15,5-6-3-15,0-8 5 16,3-8-5-16,0-9 0 16,1-5-2-16,2-4 14 15,-1 0-13-15,0-2 1 16,0 4-15-16,0-4 6 16,2 1-29-16,1-2 33 15,0 0-16-15,0 0 21 16,5 0-9-16,17-14 9 15,8-8 0-15,7-5 2 16,-2-2 1-16,-3 3 12 16,-4 4-15-16,-4-2 8 0,-2 4-18 15,-2 3 10-15,-5-2-111 16,-6 2-61-16</inkml:trace>
  <inkml:trace contextRef="#ctx0" brushRef="#br0" timeOffset="50476.7158">12287 8685 352 0,'0'0'149'15,"0"0"-149"-15,0 0-16 16,0 0 11-16,0 0 5 16,0 0 83-16,0 55-49 15,0-32 22-15,0 1-8 16,0 3-38-16,0-1 26 16,0 0-22-16,0-3 5 15,0-4-1-15,0 0-18 16,0-6 0-16,0 0-4 0,0 0 13 15,0-3-18 1,0 1 3-16,4 0-64 0,2-1-59 16,-2-10-23-16</inkml:trace>
  <inkml:trace contextRef="#ctx0" brushRef="#br0" timeOffset="50858.8194">12898 8693 345 0,'0'0'51'0,"0"0"-17"15,0 0 24-15,0 0 10 16,-38 87-29-16,31-62-14 16,1 1 30-16,-4 4-42 15,-1-1-11-15,1-2 9 16,-6-2-1-16,2-1-10 15,-5-3 0-15,-4-4-1 16,2-4-1-16,-4-4-81 0,1-6 4 16,0-3-122-16,9 0-74 15</inkml:trace>
  <inkml:trace contextRef="#ctx0" brushRef="#br0" timeOffset="51000.9369">12613 8970 485 0,'0'0'84'0,"0"0"-52"16,0 0-31-16,0 0 35 15,0 0-33-15,0 0 34 16,96-9-37-16,-68 9 3 16,-1 0-6-16,1 0 3 15,0 3-37-15,2-3-62 0,-3 0-201 16</inkml:trace>
  <inkml:trace contextRef="#ctx0" brushRef="#br0" timeOffset="52059.4931">13256 8671 242 0,'0'0'191'16,"0"0"-188"-16,0 0 19 16,0 0-22-16,0 0 78 15,0 0-47-15,0-2 9 16,0 2-38-16,0 0 2 16,0 0 1-16,0 12 30 15,0 5-19-15,-2 3 16 16,0 5-26-16,-2 0 26 0,0 4-26 15,-1 0-3 1,1 0 20-16,0-3-21 0,2-4 16 16,1-2-13-16,-1-7 1 15,2-2 3-15,0-6-9 16,0-1 0-16,0-1-3 16,0 2 1-16,0-3-11 15,0 2-32-15,5-1-13 16,6-3-44-16,1-3-70 15</inkml:trace>
  <inkml:trace contextRef="#ctx0" brushRef="#br0" timeOffset="52582.4772">13733 8738 518 0,'0'0'16'0,"0"0"5"15,0 0-11-15,0 0-10 16,0 0 27-16,0 0-20 0,0 0 57 16,0 0-56-1,6 0 11-15,5 0 9 0,0 0-25 16,2-2 7 0,3-1-10-16,-4 2 0 0,4 1-17 15,-2 0 17-15,-1 0-25 16,1 0 1-16,-5 0-6 15,-2 3-99-15,-7 3-17 16,0 1-180-16</inkml:trace>
  <inkml:trace contextRef="#ctx0" brushRef="#br0" timeOffset="52784.169">13739 9000 235 0,'0'0'27'0,"0"0"-2"16,0 0 89-16,0 0-93 16,0 0-3-16,0 0-18 15,35-13-148-15</inkml:trace>
  <inkml:trace contextRef="#ctx0" brushRef="#br0" timeOffset="54818.119">12152 8483 155 0,'0'0'8'16,"0"0"-5"-16,0 0 54 0,0 0-45 16,0 0 48-16,-37-86 59 15,25 71-119-15,-3 1 54 16,2 1 9-16,-1 3-56 16,-4 0 51-16,0 2-41 15,-3 1-5-15,-2 2-1 16,-4 5-11-16,-4 0-12 15,-7 0 6-15,-4 0-2 16,-7 7 8-16,0 4 0 16,0 5 1-16,3 1 3 15,-5 6-4-15,-5 0 0 16,-3 6 6-16,2-2-5 0,7 0 9 16,8 1-10-16,4 3 4 15,0 5-15-15,5 6 16 16,6 0-5-16,4 8 0 15,6 3-2-15,2 8-4 16,3 4 6-16,1 8 1 16,4 4-1-16,1 4 9 15,5 0-9-15,1-6 0 16,7-14 7-16,20-15-9 16,12-12 2-16,10-8 0 15,14-7-5-15,13-4 26 16,10-7-21-16,5-6 0 15,0-2 3-15,3-5 5 0,-5-13-8 16,-4-5 0-16,-8-7-11 16,-11-5 11-16,-6-5-2 15,-9-5 1-15,-6-9 2 16,-10-6 4-16,-6 0-5 16,-11-1 0-16,-6-1-8 15,-8-2 8-15,-4 0-6 16,0 0 6-16,-8 5 0 15,-8 3 4-15,-3 4-4 16,-2 6 10-16,-4 0-27 16,-4 6 17-16,0 4-22 15,-3 4 19-15,2 5-16 16,2 10 19-16,0 7-9 16,-2 7-9-16,-4 3-38 0,-9 1 6 15,-5 17 28-15,-12 10 21 16,-9 5-66-16,-7 6-4 15,-5 1-82-15</inkml:trace>
  <inkml:trace contextRef="#ctx0" brushRef="#br0" timeOffset="56444.9235">13699 8724 664 0,'0'0'14'15,"0"0"24"-15,0 0-29 16,0 0 31-16,0 0-10 16,0 0-11-16,4-17 32 15,16 6-51-15,1 1 0 16,7 3 5-16,-1 4-5 16,-3 0-5-16,-2 3-17 15,-4 0-48-15,-6 0 60 16,-3 3-71-16,-8 11-76 0,-1 3 58 15,-10 6-192 1</inkml:trace>
  <inkml:trace contextRef="#ctx0" brushRef="#br0" timeOffset="56653.6853">13697 9000 251 0,'0'0'26'15,"0"0"34"-15,0 0 6 16,0 0-14-16,0 0 46 15,0 0-19-15,-1 0-63 16,14 0-4-16,5 0-10 16,3 0 26-16,3 0-24 0,1 0-4 15,2 0 0 1,1-2-5-16,-1 2-3 0,-4 0-51 16,-1 0-95-16,-6-3 19 15</inkml:trace>
  <inkml:trace contextRef="#ctx0" brushRef="#br0" timeOffset="57119.9666">14482 8347 509 0,'0'0'78'0,"0"0"-78"16,0 0-10-16,0 0 10 15,0 0 22-15,0 0 3 16,-10 8-6-16,1 15-2 16,-2 5-10-16,-1 2 52 15,5 4-43-15,1-1 17 0,6-2-28 16,-2-1 2 0,1-2 17-16,-1 0-22 0,1-5-2 15,-2-2 9-15,3-4 2 16,-2-5-5-16,2-4-6 15,0-4 0-15,0-2-4 16,0-2 4-16,0 0-13 16,0 3-16-16,0-1-46 15,0-1-47-15,0-1-37 16</inkml:trace>
  <inkml:trace contextRef="#ctx0" brushRef="#br0" timeOffset="57854.0852">14582 8814 501 0,'0'0'26'0,"0"0"27"16,0 0 17-1,0 0-42-15,0 0-6 0,0 0-22 16,-5-25 17-16,17 24-17 16,5 1 0-16,-2 0 0 15,-2 0-9-15,-1 3 9 16,-1 5 0-16,3 4-6 16,-5 3 19-16,-2 3-22 15,-3 2 9-15,-1 5 0 16,-3 1-2-16,0 1 2 15,0 1 0-15,0 2 6 16,-4 2-6-16,-6 1 15 16,1 3-15-16,-2 3 0 15,-1-2 8-15,-1 1-8 0,2-2 0 16,-1-5 4-16,3-3 0 16,0-7 4-16,2-6-8 15,5-8 0-15,0-2-2 16,2-5 2-16,0 0 0 15,0 0 2-15,0 0 1 16,0 0-6-16,11-12-28 16,1-15-120-16,-3-4-219 15</inkml:trace>
  <inkml:trace contextRef="#ctx0" brushRef="#br0" timeOffset="58259.6398">14516 9007 434 0,'0'0'81'0,"0"0"-22"15,0 0-17-15,0 0-42 16,0 0 0-16,0 0 2 15,0 0 3-15,0 17 7 16,0 5 16-16,0 7-4 16,3 5 11-16,0 5-33 15,0 2 3-15,-1 0 21 16,2-2-26-16,-1-1 2 0,2-4 2 16,-1-3 8-16,0-4-4 15,1-7-8-15,0-6 0 16,1-5 5-16,-2-7-5 15,3-2 0-15,5 0 5 16,10-2 1-16,12-20 30 16,6-8-36-16,0-4-15 15,0 0-9-15,-5 0-45 16,-4-2-19-16,-6 2-153 16</inkml:trace>
  <inkml:trace contextRef="#ctx0" brushRef="#br0" timeOffset="59060.3113">13378 12811 716 0,'0'0'1'0,"0"0"-2"16,133 82 1-16,-54-36-22 15,12 5-3-15,12-1-64 16,1-14-46-16,-1-11-110 15</inkml:trace>
  <inkml:trace contextRef="#ctx0" brushRef="#br0" timeOffset="60078.5072">15830 10355 352 0,'0'0'81'0,"0"0"-29"16,0 0-2-16,0 0 24 16,0 0-61-16,0 0 42 15,-9-41-5-15,9 41-43 16,0-3 14-16,0 3-5 16,0 0-3-16,0-1 27 0,9-2-40 15,18-5 0-15,14-1 11 16,12 0-8-16,2 0 6 15,2 5-9-15,-1-1 13 16,-2 2-10-16,0 0-3 16,-3 2 3-16,-6 1-13 15,-3 0 22-15,-5 0-12 16,-8 0 0-16,-9-2 10 16,-8 2-20-16,-8 0 10 15,-4 0 0-15,0 0-3 16,0 0-15-16,0 0 9 15,0 0-45-15,0 0-65 16,0-8-101-16</inkml:trace>
  <inkml:trace contextRef="#ctx0" brushRef="#br0" timeOffset="62264.8765">10419 4389 403 0,'0'0'40'0,"0"0"-17"0,0 0 51 15,0 0-68-15,-32-73 78 16,29 59-55-16,3 3-19 15,0 2 21-15,0-1-27 16,0 6 15-16,-2 3 31 16,0 0-37-16,2 1 26 15,-1 0-39-15,1 0 0 16,-2 0 12-16,2 0-12 16,0 0-10-16,0 6 9 15,0 8-28-15,0 6 17 16,2-1 12-16,6-2 0 0,3 0-21 15,0-5 21-15,-1 1 0 16,0 0-3-16,1-1 6 16,-1 3-5-16,-1-2 2 15,-3 1 0-15,0-4-6 16,-2-1 6-16,-1-4 0 16,-1-2-2-16,1-1 9 15,5-1 1-15,1-1-8 16,10 0 0-16,11-3 17 15,15-17-11-15,10-10 2 16,4-4-8-16,4-4 14 16,1 0-33-16,4 0 19 0,2 2-24 15,0 5 8 1,1 6-89-16,-5 4-62 0,-8 0-121 16</inkml:trace>
  <inkml:trace contextRef="#ctx0" brushRef="#br0" timeOffset="72048.9116">10104 11526 39 0,'0'0'60'0,"0"0"-12"16,0 0-6-16,0 0-30 16,0 0 39-16,0 0-35 15,0 0-5-15,0 0 15 16,0 0-20-16,0 0 10 16,0 0-6-16,0 0-2 15,0 0 48-15,0 0-36 0,0 0-11 16,0 0 3-16,0 0-11 15,0 0 21-15,0-3-22 16,0 0 8-16,0 0 11 16,0 0-2-16,0-1 1 15,-3 1 22-15,2 0-30 16,-1 2 26-16,2-1-36 16,0 1 8-16,0 1-5 15,0-3 7-15,0 3-10 16,0 0 22-16,0 0-19 0,0 0 4 15,0 0-7 1,0 0 14-16,0 0-9 0,0 0-5 16,0 0 0-16,-1 0 12 15,1 0-6-15,0 0-6 16,0 0 0-16,0 0 0 16,0 0 1-16,0 0-1 15,0 0-1-15,0 0-3 16,0 0 5-16,1 0-2 15,17 0-3-15,5 0 4 16,7 0-1-16,1 0 1 16,6 0 0-16,0 0-4 15,5 0 15-15,6 0-10 16,4 0-1-16,0 0 0 16,1 0 1-16,-5-3-1 0,-6 2 0 15,-3 0 0-15,-4-2 1 16,-8 0 9-16,2 0-10 15,-10 0 0-15,-5-1 22 16,-2 3-20-16,-8 1 2 16,-2-2 15-16,-2 2-12 15,0-1 13-15,0 1-13 16,0 0-2-16,0 0 3 16,0 0-8-16,0 0-29 15,0 0-34-15,4 4-174 16,-4 0-48-16</inkml:trace>
  <inkml:trace contextRef="#ctx0" brushRef="#br0" timeOffset="75642.7822">12646 11442 182 0,'0'0'26'16,"0"0"-40"0,0 0 25-16,0 0-11 0,-55-81 13 15,46 67 32-15,1 2 95 16,1-1-108-16,-1 5-19 15,2-1-2-15,-1 2 3 16,-2 3 5-16,3 2 3 16,3-1-10-16,2 3 66 15,1 0-66-15,0 0-5 16,0 0-7-16,0 0 5 16,0 0-2-16,0 0-3 15,0 0 0-15,0 0-9 16,6 0-6-16,10 0-15 0,9 0 21 15,9 7 15 1,7 0-6-16,5-2 5 0,2 1-4 16,4-2 11-16,0-4-12 15,-1 1 0-15,6-1-3 16,-5 0 28-16,0 0-25 16,-10 0 8-16,-8-1 1 15,-9-4-6-15,-8 0-3 16,-10 2 0-16,-5 3 15 15,-1 0-13-15,-1 0 34 16,0 0-30-16,0 0 1 16,0 0 7-16,0 0-14 15,0 0-10-15,0 0-6 16,0 0-58-16,0 0-85 0,0 6-97 16</inkml:trace>
  <inkml:trace contextRef="#ctx0" brushRef="#br0" timeOffset="76300.2442">14665 11551 255 0,'0'0'143'16,"0"0"-78"-16,0 0-54 15,0 0 8-15,0 0 23 16,0 0-28-16,-1 0 13 16,1 0 0-16,0 0-23 15,0 0-5-15,3 3 1 16,12 1 0-16,9 0 12 16,6 1-7-16,2-3-5 15,4 0 2-15,6-2 9 16,-2 0 1-16,1 0-12 15,-4 0 0-15,-6 0-9 16,-5 0 9-16,-9-2 0 0,-8 0 6 16,-4 0-6-16,-5 2 0 15,0 0-1-15,0 0 19 16,0 0-21-16,0 0 3 16,0 0-38-16,0 0 21 15,-3 0-95-15,0 4-78 16,3 2 41-16</inkml:trace>
  <inkml:trace contextRef="#ctx0" brushRef="#br0" timeOffset="78001.6889">17255 11469 368 0,'0'0'88'0,"0"0"-76"16,0 0 49-16,0 0 16 15,0 0-54-15,0 0 29 16,-2-2-32-16,2 2 8 16,0 0 7-16,0 0-35 15,0 0 0-15,0 0 0 16,0 0 4-16,2 0-9 16,13 0 5-16,7 0 0 15,4 0 2-15,4 0-2 16,4 0 0-16,2 4-10 15,5 1 10-15,3 2 0 0,2-3-17 16,2 3 4-16,2-1-2 16,3-2 21-16,3-1-7 15,-2-3 1-15,2 0 0 16,0 0-5-16,-4 0 4 16,0 0 1-16,0 0 5 15,-1 0-5-15,-5-4 0 16,0 1-5-16,-4 0 11 15,-4 3-10-15,-4-3 4 16,-7 2 0-16,-2 1-8 16,-6 0 8-16,-5 0 0 15,-2 0 14-15,-5 0-1 16,-4 0-12-16,-1 0 7 0,-2 0-5 16,0 0 43-16,0 0-46 15,0 0 0-15,0 0 7 16,0 0-2-16,0 0-4 15,0 0-1-15,0 0 0 16,0 0 1-16,0 0-1 16,0 0-4-16,0 0 4 15,3 0-66-15,-3 0-62 16,0 0-126-16</inkml:trace>
  <inkml:trace contextRef="#ctx0" brushRef="#br0" timeOffset="86988.8143">11554 13040 574 0,'0'0'34'0,"0"0"60"15,0 0-35-15,0 0-27 16,0 0-32-16,0 0 12 15,0 0-25-15,0 1-17 16,-3-11-25-16,-13-5-37 16,-2-1-9-16,-6-4-23 15,0 3-65-15</inkml:trace>
  <inkml:trace contextRef="#ctx0" brushRef="#br0" timeOffset="87519.7472">11274 12609 569 0,'0'0'37'0,"0"0"-9"16,0 0-26-16,0 0 6 16,0 0-8-16,0 0 67 15,-5 0-24-15,5 0 7 16,0 0-45-16,0 0 2 16,0 0-4-16,0 0-3 0,0 0 0 15,0 0-1-15,15 1 1 16,15 4-6-16,17-2 4 15,6-3 2-15,5 0 10 16,0 0-10-16,2-1 0 16,-2-8 1-16,-3 1 2 15,-7-1-3-15,-6 2 0 16,-11 3 0-16,-8 3-2 16,-9-2 2-16,-3 3 0 15,-8-2 0-15,-2 2 0 16,-1 0 0-16,0 0-2 15,0 0 11-15,0 0-9 16,0 0 0-16,0 0 0 0,0 0-5 16,0 0 5-16,0 0-15 15,0 0-16-15,0 2-48 16,0 10 0-16,0 8 10 16,-3-2-75-16</inkml:trace>
  <inkml:trace contextRef="#ctx0" brushRef="#br0" timeOffset="89019.728">13551 12748 442 0,'0'0'24'0,"0"0"-20"16,0 0-2-16,0 0 8 16,0 0 43-16,0 0 42 15,0 0-48-15,0 0-17 16,0 0 9-16,0 0-37 0,0 0 3 16,0 0-5-1,9 0 0-15,11 0-1 0,3-5 1 16,3 1 0-16,-2 0 2 15,6 1-2-15,1 2 0 16,5-1 0-16,4-1 2 16,-1 3-2-16,-4 0 0 15,-2 0-6-15,-4 0 3 16,-5 0 6-16,-5-2-6 16,-7-1 2-16,-5 3 1 15,-5 0 7-15,-1 0-7 16,-1 0 0-16,0 0-12 15,0 0 29-15,0 0-17 16,0 0 0-16,0 0 0 16,0 0-6-16,0 0 6 0,0 0-12 15,0 0 11-15,0 0-65 16,0 0-17-16,2 0-74 16,4 0-132-16</inkml:trace>
  <inkml:trace contextRef="#ctx0" brushRef="#br0" timeOffset="95118.8993">13490 12784 99 0,'0'0'4'16,"0"0"-8"-16,0 0-6 15,0 0-31-15,0 0-7 16</inkml:trace>
  <inkml:trace contextRef="#ctx0" brushRef="#br0" timeOffset="98477.4329">15085 14084 203 0,'0'0'67'0,"0"0"34"15,0 0-24-15,0 0-22 16,0 0 5-16,0 0-24 0,-33-48 22 15,30 42-16-15,1 2-23 16,1 1 10-16,-1 1-20 16,2 2 8-16,0-2-7 15,0 2-8-15,0 0 17 16,0 0-19-16,0 0 2 16,0 0 3-16,0 0-5 15,0 0 0-15,0 0-6 16,5 0 19-16,15-1-14 15,15-2 1-15,14-4 0 16,11-1-7-16,7-1 7 16,9-2 0-16,8-1-4 15,7 2 6-15,6-1-2 16,2 0 0-16,0 2 4 16,-1 3-10-16,-4 1 3 0,-3 3 3 15,-3-1 5-15,-1 1 0 16,-1 1-5-16,-3 1 0 15,-5-2 0-15,-7 2-11 16,-8-2 11-16,0-2 0 16,-9 0 0-16,-3 0 9 15,-11 1-9-15,-7 0 0 16,-6 0 1-16,-8 3-11 16,-5-3 10-16,-4 3 0 15,-4 0-6-15,-3 0 16 16,-1 0-10-16,-2 0 11 15,2 0-3-15,1-2 5 16,4 0-6-16,0 1-7 0,0 1 0 16,-3 0 3-16,-2-1 3 15,0 1-6-15,-2 0 2 16,0 0-4-16,0 0 2 16,0 0 0-16,0 0-9 15,0 0 11-15,0 0-6 16,0 0 4-16,0 0-35 15,0 0 12-15,0 0-13 16,0 0-43-16,0 0-73 16,5 4 5-16,12 3 39 15</inkml:trace>
  <inkml:trace contextRef="#ctx0" brushRef="#br0" timeOffset="100059.6361">17410 13911 502 0,'0'0'0'0,"0"0"0"15,0 0 13-15,0 0-12 16,0 0 19-16,0 0 9 16,-33-31-18-16,33 29-6 15,3 2-10-15,15 0 17 16,13 0-12-16,8 0 19 15,16 0-11-15,15 2 18 0,15 6-26 16,14-2 0 0,14-3 10-16,11 2-2 0,6-2-7 15,7-2-1-15,0 4-9 16,0-2 6-16,-4 2 6 16,-1 0 1-16,-7 0 0 15,-5-1-1-15,-12-1-3 16,-16 0 0-16,-11-3 0 15,-14 0-3-15,-18 0 3 16,-19 0 0-16,-16 0 5 16,-7 0 20-16,-7 0-10 15,0 0 35-15,0-1-42 16,0 1 13-16,0-2-20 16,0 0-1-16,0 1 0 15,-7-1-15-15,4 1-28 0,1 1-8 16,2 0-130-1,0 0-264-15</inkml:trace>
  <inkml:trace contextRef="#ctx0" brushRef="#br0" timeOffset="104769.0004">20229 13997 155 0,'0'0'34'16,"0"0"-17"-16,0 0-3 15,0 0 40-15,0 0 30 16,0 0-35-16,0 0-46 16,24-13-3-16,-21 13-3 15,3 0-35-15,3-2-22 16,0 1-14-16,3-3 21 16,-2-1-76-16</inkml:trace>
  <inkml:trace contextRef="#ctx0" brushRef="#br0" timeOffset="105397.8125">20416 13897 519 0,'0'0'75'0,"0"0"-51"0,0 0 16 15,0 0 5-15,0 0-26 16,0 0 9-16,0-12-25 15,0 12 1-15,0 0 4 16,0 0-8-16,0 0-1 16,4 0-7-16,9 12 10 15,2 3-4-15,2 0 2 16,-2 1 0-16,1-1 6 16,-2-1-6-16,-1 1 0 0,-5-1-7 15,-4 1 6-15,-4 2 1 16,0 1 0-16,0 4 7 15,0 1-12-15,-5 1 5 16,-6 5 0-16,-1-1 6 16,-2 4-1-16,-2-2 1 15,-2 1-6-15,-2-1 3 16,0-3 7-16,-1-4-9 16,0-1-1-16,-2-3 6 15,1-2 3-15,-3 2-6 16,-2 0 0-16,-6-1-3 15,0 1 30-15,-2 3-24 16,2-2-6-16,-2-2 8 16,2 1-4-16,2-3-5 0,4 1 1 15,0 0 0-15,2-3 13 16,1 0-13-16,-1-3 4 16,-2 0-4-16,0-1 6 15,2-3-12-15,1 2 13 16,4-2-6-16,0 0 9 15,0 2-10-15,5-2 0 16,1-3-1-16,8 0 5 16,-1-1-8-16,3 0-1 15,-1-1-26-15,1 3 26 16,0-3-45-16,2 0-6 16,-2-2-15-16,-1 0-98 0</inkml:trace>
  <inkml:trace contextRef="#ctx0" brushRef="#br0" timeOffset="105959.8844">19708 14212 653 0,'0'0'25'15,"0"0"-50"-15,0 0 17 0,0 0-9 16,0 0 12-16,0 0 10 16,-29 43 24-16,20-16-19 15,0-1 1-15,-2 4 33 16,-3-1-33-16,-2 2 10 15,-1-1 2-15,0 0 6 16,-4 1-5-16,-2 2-12 16,0-1-4-16,1 1 24 15,1-2-31-15,9-1-1 16,-1 1 13-16,4 1-10 0,1-3 8 16,2 1-11-1,6-3 0-15,0-2 8 0,0-1-8 16,12-4 0-16,2-2-1 15,6-1 8-15,6-6-2 16,8-4-5-16,8-4 1 16,2-3 14-16,3 0-15 15,-4-6 0-15,-3-3-2 16,-5-1 13-16,-4 3-4 16,-3 1-7-16,-4 2 0 15,0-1-5-15,-4 2 5 16,0-2-3-16,3 1 0 15,-1 3-51-15,1 0 4 16,-1 1-80-16,-9 0-147 16</inkml:trace>
  <inkml:trace contextRef="#ctx0" brushRef="#br0" timeOffset="110634.0859">14882 15369 396 0,'0'0'2'0,"0"0"14"15,0 0-13-15,0 0 26 16,0 0 16-16,0 0-24 16,95 23 35-16,-73-21-20 15,7 1-17-15,2-2 7 16,9 1-4-16,5-2-3 15,6 0-13-15,4 0 0 16,-3 0-2-16,-2 0-4 16,-1 0 0-16,-3 0 3 0,-4 0-2 15,-5-3-1-15,-7 0 1 16,-8 0 11-16,-5 1-10 16,-7 1-2-16,-7 0 2 15,-1 1 13-15,-2 0-15 16,0 0 10-16,0 0-4 15,0-1 4-15,0 1-3 16,0-3-7-16,0 3 0 16,0 0-4-16,0 0-10 15,0 0-39-15,0 0-30 16,7 0-104-16,7 0 8 16</inkml:trace>
  <inkml:trace contextRef="#ctx0" brushRef="#br0" timeOffset="111555.8798">17626 15213 574 0,'0'0'58'15,"0"0"-53"-15,0 0-5 16,0 0 0-16,0 0 2 16,0 0 14-16,62 3 13 15,-28-3-11-15,4 0-11 16,-2 0 21-16,3-3-19 16,-1 2 5-16,-1-1 1 0,1-1-13 15,-3 3 17-15,-2 0 2 16,-5-3-18-16,-1 3 13 15,-2-3-16-15,-4 2 2 16,0-2 6-16,-8 2-1 16,-4-1-7-16,-6 0 0 15,-1 2 1-15,-2-2 0 16,0 2-1-16,0 0 0 16,0 0-1-16,0 0-13 15,-6 0-18-15,-12 0-18 16,-3 9-28-16,-2-7-66 15</inkml:trace>
  <inkml:trace contextRef="#ctx0" brushRef="#br0" timeOffset="119625.2929">13547 16273 324 0,'0'0'137'0,"0"0"-137"15,0 0 2-15,0 0-2 16,0 0 9-16,0 0 32 15,0 0-3-15,0 0-16 16,0 0 25-16,0 0-21 16,0 0-13-16,0 0 2 15,0 0-12-15,0 0 5 16,0 0-8-16,0 0 0 16,6 0 7-16,6 0-4 15,3 0-3-15,0 1-3 16,2 2 3-16,4 0 2 0,-1 0 3 15,7 4-5-15,-3-2 4 16,4 0-4-16,0 3 0 16,2-1 0-16,1 0-1 15,4 0 0-15,2 0 1 16,2-2 0-16,4 1-7 16,-1 0 13-16,1-1-6 15,-3 0 0-15,-2-1-5 16,-1-1 5-16,1 2 0 15,-3-3 6-15,-4 3-6 16,0-2 2-16,-4-2 6 16,-3 0-8-16,-6-1-4 15,-3 0 4-15,-6 0 5 0,-3 0-2 16,-4 0 21-16,-2 0-16 16,0 1 10-16,0-1-6 15,0 0-3-15,0 0-9 16,0 0-5-16,0 0 5 15,0 0 0-15,0 0 0 16,0 0-18-16,0 0-1 16,0 0-14-16,0 0 2 15,0 3-45-15,0 0-67 16,-2-2-112-16</inkml:trace>
  <inkml:trace contextRef="#ctx0" brushRef="#br0" timeOffset="120804.3733">15821 16363 314 0,'0'0'133'15,"0"0"-130"-15,0 0 15 16,0 0-18-16,0 0 18 16,0 0 64-16,-1 3-33 15,1-3-41-15,0 1 13 16,0 1 27-16,0-2-48 15,0 0 23-15,0 1-10 16,0 1-13-16,9-1 0 16,6 1 22-16,6 0 4 0,4 1-25 15,0-3 8 1,5 0-9-16,3 0 1 0,2 0-1 16,0 0 7-16,-2 0-7 15,-5 0 0-15,-7-2 1 16,-6 1 4-16,-3 1-4 15,-6 0 0-15,-4 0 6 16,-2 0-14-16,0 0 12 16,0 0-5-16,0 0 3 15,0 0 5-15,0 0-8 16,0 0 0-16,0 0-8 16,0 0-4-16,0 0-9 15,0 0-44-15,0 0-7 16,0 3-43-16,-4 2-47 15</inkml:trace>
  <inkml:trace contextRef="#ctx0" brushRef="#br0" timeOffset="122102.3073">17228 16386 390 0,'0'0'71'0,"0"0"-71"16,0 0 21-16,0 0 16 15,0 0 45-15,0 0-45 16,0 0 2-16,0 0-14 15,0 0-25-15,0 1 4 16,0-1 15-16,8 0-7 16,6 0 4-16,3 1 2 15,7 1-16-15,-1-1 20 16,7 2-16-16,4-2 1 16,1-1 7-16,0 0-14 15,6 0 12-15,-2 0-12 0,4 0 4 16,3 0 1-1,1 0-5-15,-4 0 0 0,-4 0 13 16,-10 0-10-16,-9 0-6 16,-10 0-5-16,-5 0 8 15,-1 0 15-15,-4 0-4 16,0 0 1-16,0 0 27 16,0 2-15-16,0-2-2 15,0 0-22-15,0 0 0 16,0 0 9-16,0 0-9 15,0 0-9-15,0 0-23 16,0 0-52-16,0 0-13 16,0-2-82-16,0-18-356 15</inkml:trace>
  <inkml:trace contextRef="#ctx0" brushRef="#br0" timeOffset="131401.8467">16032 17539 283 0,'0'0'36'16,"0"0"-17"-16,0 0 65 15,0 0-21-15,0 0-7 16,0 0 41-16,0 0-69 16,0 0 30-16,0 0-43 0,0 0 34 15,0 0-2 1,0 0-29-16,0 0-1 0,0 0-10 15,9 0 4-15,3-7-1 16,13 1-10-16,3 0 0 16,5 1 11-16,-1 0-11 15,-4 4 0-15,-1 1-7 16,-2 0 17-16,2 0-16 16,-2 0 6-16,-1 3 0 15,0 4-6-15,-5-6 6 16,-1 2 0-16,-3-2-1 15,-6 1 4-15,0 1-3 16,-2-3 0-16,-2 0-5 0,-1 0-1 16,-2 0-4-1,0 2-3-15,-1-2-3 0,-1 1-38 16,0-1 4-16,0 4-17 16,0-1-95-16,-15-1 32 15</inkml:trace>
  <inkml:trace contextRef="#ctx0" brushRef="#br0" timeOffset="132686.5301">13481 17760 446 0,'0'0'57'0,"0"0"-36"15,0 0-17-15,0 0 33 16,0 0 46-16,0 0-51 16,0-8 9-16,0 8-33 15,0-3-4-15,6 3-8 16,0-3 7-16,0 1-3 0,3 2 0 16,1-1 5-1,1 1-4-15,4 0-1 0,1 0 0 16,5 0 0-16,2 0 0 15,6 1-1-15,5 4 1 16,2 2 0-16,3-3-1 16,4 0 1-16,5-2 1 15,4 1 12-15,5-3-5 16,0 0-5-16,-5 0-2 16,-3 0 8-16,-4 0-7 15,-2 0-2-15,-2 0 0 16,-3 4 6-16,-1 0-6 15,-4-1-4-15,-4 0 4 16,-3 0 3-16,-4-3 2 0,0 0-5 16,-1 4 0-16,-2-4 2 15,2 0-2-15,-1 0 4 16,2 0 1-16,3 0-1 16,-2 0-2-16,6 0-2 15,1 0 0-15,0 0 4 16,2 0-3-16,0 0 3 15,-1 0-1-15,-2 0 5 16,-4-4-8-16,-8 4 0 16,-6 0-2-16,-6 0 1 15,-5 0-3-15,0 0 4 16,0 0 5-16,0 0-5 16,0 0-2-16,0 0-6 0,0 0 0 15,0 0-8-15,0-3-18 16,7-7-13-16,0-7-178 15</inkml:trace>
  <inkml:trace contextRef="#ctx0" brushRef="#br0" timeOffset="138403.8525">17123 17291 287 0,'0'0'0'15,"0"0"-1"-15,0 0 1 16,0 0 0-16,0 0 0 15,0 0-4-15,0 0 4 16,-2-3 0-16,2 3 20 16,0 0 1-16,0 0-5 15,0 0 8-15,0 0 14 16,0-1-5-16,0 1-13 0,0 0-14 16,0-4 13-16,-4-1-11 15,0 1-8-15,1-1 9 16,-1-1 2-16,-1 1 26 15,1-4 5-15,-1 1-13 16,0 2 11-16,0 0-28 16,2-1 14-16,1 0-8 15,-1 0-14-15,2 3 19 16,-1-1 11-16,2 4-28 16,0-2 40-16,0 1-45 15,0-1 18-15,0 3-2 16,0 0-12-16,-1-2 0 15,1 2 21-15,0 0-25 16,0 0 26-16,0 0-23 16,0 0-4-16,0 0 7 0,0 0-2 15,0 0-4-15,0 0-1 16,0 0 1-16,0 0-19 16,0 0 17-16,0 7-2 15,6 10 0-15,8 3 5 16,2 6-3-16,-1 3 1 15,3 3 0-15,-1 4 2 16,0 0-2-16,-2-4 0 16,3 0-2-16,-4-8 10 15,2-3-14-15,-4-2 6 16,1-9 0-16,-7 1 1 16,1-6-1-16,-4-2-2 0,-2-3-6 15,-1 0 16-15,2 0 4 16,0 0-3-16,1 0-3 15,6-6 21-15,8-10-27 16,12-12 1-16,8-6 2 16,4-3-2-16,3-1 4 15,2 2-5-15,4 2 0 16,2 2 2-16,0 3-2 16,-1-5-1-16,-9 9 0 15,-7 4 2-15,-11 3-2 16,-4 7 1-16,-8 2 0 15,-2 1-9-15,-3 2 9 16,-1 3 0-16,1-2-1 0,-3 2-22 16,3 1 4-1,-1 1-30-15,3 1-3 0,4 0 31 16,4 0-65-16,7 0-9 16,1-4-55-16,0-6-185 15</inkml:trace>
  <inkml:trace contextRef="#ctx0" brushRef="#br0" timeOffset="142818.8032">12734 7420 230 0,'0'0'33'0,"0"0"-33"15,0 0 29-15,0 0 5 16,0 0 43-16,0 0-57 16,0 0 33-16,0-43-50 15,0 40-2-15,0-2 59 16,0 0-53-16,0 2 9 16,0-1 24-16,0 0-39 15,0 0 25-15,0 0-22 16,0-1 7-16,0 1 28 15,-2 1-27-15,-1 1 6 16,3-1-18-16,-3 0 7 0,3 2 9 16,-1-1-16-16,1 2 0 15,0-1 10-15,0 1 0 16,0 0-11-16,0-2 1 16,0 2 0-16,0-1-1 15,0 1 1-15,0 0 0 16,0 0 2-16,0 0-1 15,0 0-1-15,0 0 0 16,0 0 9-16,0 0-18 16,0 0 9-16,0 0 0 15,0 0-25-15,0 0 34 16,0 10-9-16,0 4 0 16,0 2 3-16,0 6-7 15,0 1 4-15,4 1 0 0,1-1-1 16,-1 0 1-1,1-1 0-15,1-3-3 0,0-4 14 16,-2-1-7-16,1-1-4 16,-2-4-2-16,-2 2 1 15,4-2 1-15,-4-4 0 16,2 1-13-16,0 0 32 16,0-4-19-16,0 1 0 15,-3-2 0-15,1-1 0 16,-1 0 0-16,0 0 0 15,0 0 26-15,2 0-19 16,1 0 38-16,3 0-25 16,6-9-13-16,12-8 16 15,9-9-23-15,8-5 0 0,6-4 0 16,2 3-4-16,-2 1 4 16,1 1 0-16,-4 3 10 15,0 2-18-15,-6 5 8 16,-5 1 0-16,-7 7-2 15,-8 3 13-15,-8 6-13 16,-2-1 2-16,-2 4 0 16,-2 0-13-16,-2 0 13 15,-1 0-9-15,-1 0-1 16,0 0 1-16,2 0 4 16,-2 0-3-16,1 0-20 15,7-1 25-15,3-2-63 16,6 0 22-16,4 0-24 0,-3 3-63 15,-6 0-21-15</inkml:trace>
  <inkml:trace contextRef="#ctx0" brushRef="#br0" timeOffset="146742.5066">2088 6196 186 0,'0'0'14'16,"0"0"-14"-16,0 0 8 15,0 0 52-15,0 0-46 16,0 0 83-16,0 0-44 16,35 24-22-16,-25-22 33 15,1 3-25-15,3-3-33 16,5 1 33-16,6 0-27 15,8 2 8-15,7 1 2 0,8 2-16 16,9-1 3-16,8 4-1 16,15-3 1-16,4 0 24 15,3-4-24-15,-2-1-9 16,-2-2 10-16,-1-1-2 16,-7 0-2-16,-10 0-6 15,-11 0 0-15,-9-4 1 16,-12-1-1-16,-11-4 0 15,-7 0-12-15,-11-2 14 16,-4-1-12-16,0-5-12 16,-9 4-90-16,-16 0 29 15,-11 5-130-15,-10 4-56 16</inkml:trace>
  <inkml:trace contextRef="#ctx0" brushRef="#br0" timeOffset="147036.0603">2840 6157 274 0,'0'0'123'0,"0"0"-44"0,0 0 7 16,0 0 0-16,0 0-59 16,0 0 7-16,-34-20-34 15,37 20-6-15,18 0-1 16,7 0 14-16,12 0-3 16,8 0-4-16,0 0 1 15,-2 0 1-15,-4 8-2 16,-3 9 0-16,-1 4-6 0,-4 6 18 15,-2 5-14 1,-9 6 2-16,-9 8 0 0,-9 5-11 16,-5 0 14-16,-11 4-3 15,-17-6 5-15,-5-3 9 16,-5-7-24-16,-3-3 10 16,-5 5 0-16,-14 5-16 15,-10-6-176-15</inkml:trace>
  <inkml:trace contextRef="#ctx0" brushRef="#br0" timeOffset="157367.7696">13119 7737 324 0,'0'0'103'15,"0"0"-56"-15,0 0-14 16,0 0 7-16,0 0 22 16,0 0-36-16,0 0 4 0,-2-33-2 15,2 29-22-15,-3 0 7 16,3-1 24-16,0 3 15 16,0 2-39-16,0 0-13 15,0 0 5-15,0 0-15 16,0 0 10-16,11 0-8 15,16 4 5-15,13 9 5 16,16-1-2-16,6 2 0 16,6-1 2-16,4 0-1 15,1 1-1-15,-4 0-6 16,-4 2 4-16,-2-2 2 16,-3 0 11-16,-1-4-11 0,1-3 0 15,-2-1-6 1,-6-3 6-16,-7-3 0 0,-6 0 5 15,-10 0 1-15,-2 0 8 16,-7 0-11-16,1-3 0 16,-2 0 32-16,-2-1-33 15,2 1 7-15,-4-1 3 16,-3-2-8-16,-6 6 5 16,-2-3-9-16,-2 2 0 15,-1-1 14-15,-1-1-14 16,1 0 0-16,1 2-6 15,0 0 17-15,-1-1-12 16,-1 2 1-16,0-1 0 0,0 1 1 16,0 0-1-1,0 0 0-15,0 0 6 0,0-2 8 16,-1-1-23-16,-14-1 9 16,-8-3-42-16,-5 0-1 15,-5 0 5-15,2 0 25 16,-1 3 13-16,1 0 2 15,-1-2-2-15,0 1-4 16,-4-1 4-16,-1 1-3 16,1-2 3-16,-1 2-6 15,1 0 6-15,-1 0 3 16,-5 2-3-16,4 0 0 0,6 0 5 16,7 0-20-1,11-1 17-15,4 0-2 0,8 3 33 16,2 1-19-16,0-2 6 15,0 1-20-15,0-3 7 16,20-4-8-16,12 0 1 16,13-1 0-16,9-1-2 15,7 3 7-15,3 1-5 16,0 1 0-16,-2-1 1 16,-10 2-11-16,-3 0 10 15,-10 3 0-15,-10 1-2 16,0 0 12-16,-5 0-20 15,-3 0 10-15,-1 3 0 16,0 11-12-16,-5 3 12 16,0 3 0-16,-5 5-9 0,-1 3 19 15,-3 2-18-15,-3-2 8 16,-3 0 0-16,0-3-4 16,-9-2 4-16,-9 2 0 15,-10 1 0-15,-11 1 11 16,-13 6-5-16,-8 4-6 15,2-1 0-15,10-5 5 16,13-7-5-16,12-3-14 16,13-2-54-16,7 4-39 15,3-1-56-15,16-8-88 16</inkml:trace>
  <inkml:trace contextRef="#ctx0" brushRef="#br0" timeOffset="159574.4778">15116 7558 609 0,'0'0'7'16,"0"0"49"-16,0 0-40 16,0 0-15-16,-98-15 18 15,79 15-16-15,5 5 63 16,2 9-66-16,-2 6 11 15,2 4-6-15,6 2-5 16,4-1 7-16,2-3-18 16,0-5 17-16,8-5-6 15,6-5 0-15,4-4 17 16,5-3-7-16,6 0-2 16,1-16-8-16,-1-5 0 0,-4-8 9 15,-3 0-5-15,-4-1-4 16,-9 4 0-16,-4 9 11 15,-3 7-8-15,0 6 28 16,-2 4-16-16,0 0-15 16,0 10-13-16,0 19 12 15,0 12 1-15,-9 11-3 16,1 2 5-16,-2 1-2 16,1-5 0-16,-3-7 13 15,-4-7-13-15,-3-6 0 16,-2-8 0-16,1-3-3 15,5-7 3-15,0-5 0 16,5-5-4-16,5-2 3 0,-1-4-15 16,2-12 2-1,4-2-19-15,0 0 33 0,0 4-17 16,4 3 17-16,7 5 4 16,5-2-3-16,8 4-2 15,6-1 1-15,6 1 0 16,8-1-15-16,1-1 15 15,3-3 0-15,-6-3-1 16,1-3 11-16,-3-7-10 16,-1-3 1-16,1-2 11 15,-7-1-2-15,-3-3-10 16,-8 2 0-16,-4-3 9 0,-7 7-2 16,-7 5-4-16,-4 6-3 15,0 9 0-15,0 2 24 16,0 3-24-16,0 5-12 15,-13 19 8-15,-1 13 0 16,-4 8 4-16,6-1 0 16,5-3 4-16,7-9 4 15,0-6-8-15,11-9 0 16,6-5 4-16,4-7-3 16,7-5 15-16,2 0-9 15,1-3-6-15,1-14 23 16,-7-3-24-16,-3 0 0 15,-10 0 6-15,-2 5-2 16,-7 1 5-16,-3 7-9 16,0 2 0-16,0 5 1 0,0 0-1 15,0 0-11-15,0 0 10 16,0 6-28-16,0 8 29 16,0 7 0-16,0-1-2 15,0-3-7-15,5 2 9 16,7-7 0-16,3 0-2 15,3-7 8-15,4-3 3 16,5-2-9-16,5 0 3 16,5-13 11-16,0-8-14 15,-1-5-7-15,-4-3 7 16,-7-4 4-16,-9 3-4 16,-7 4-23-16,-6 4 23 15,-3 6-14-15,0 7 14 16,0 5 0-16,0 4 11 0,0 0-11 15,-8 6-1-15,-6 14-32 16,-3 9 33-16,1 3-1 16,6-6 1-16,6 3-5 15,4-3 1-15,0-2 8 16,0 0-4-16,16-5 0 16,2-3 0-16,2-4 2 15,6-7-2-15,0-5 0 16,4 0 24-16,3-19-20 15,1-8 1-15,-4-4-5 16,-7-1 0-16,-4-3-2 0,-7 1 2 16,-4 3-4-1,-1 3 4-15,-4 6 1 0,-3 10 7 16,0 7-5-16,0 3 4 16,0 2-14-16,0 0-14 15,0 7 10-15,3 14 5 16,1 9 12-16,2 6-2 15,1 3-3-15,-1 0 0 16,0-2 25-16,-6-2-26 16,0-3 0-16,0-6 8 15,0 1-7-15,-2-3-1 16,-5-4 0-16,-1-6 8 16,-1-4-17-16,1-6 9 0,4-3-19 15,-5-1 12-15,4 0 7 16,-1-8 0-16,2-9-17 15,4-4-4-15,0-1 15 16,7-3 3-16,14 0 3 16,6 0-3-16,3-2 5 15,3 0-4-15,-4-2-1 16,0 3 3-16,-7-1 3 16,-4 7-3-16,-7 4 1 15,-8 9 9-15,-3 2-9 16,0 3 17-16,0 2-18 15,-15 0 2-15,-11 11-2 16,-3 13 0-16,-3 7 9 16,4-1-5-16,11 2-4 0,4-6 5 15,9-5-5-15,2-4 3 16,2-4-3-16,0-4 0 16,12-2 0-16,12-3 6 15,10-3-6-15,11-1-10 16,6 0-26-16,0-5-68 15,-1-10 5-15,-10-2-195 16</inkml:trace>
  <inkml:trace contextRef="#ctx0" brushRef="#br0" timeOffset="160435.375">17440 8006 765 0,'0'0'74'16,"0"0"-63"-16,0 0-10 15,0 0 27-15,0 0-24 0,0 0-4 16,85-101 0-16,-49 64 13 15,4-1-13-15,-1 0 0 16,-9 6-7-16,-9 7-1 16,-12 10-19-16,-9 10 23 15,0 3 0-15,0 2-26 16,-9 5 24-16,-10 9-32 16,-4 8 38-16,3-2-7 15,10-2 17-15,10-3-12 16,0-1 2-16,0-2 0 15,0 1-2-15,10-3 2 16,10-2 0-16,8-4 20 16,5-4-19-16,7 0 20 0,6-18-21 15,-4-5 13 1,0-14-5-16,-2-1-8 0,-6-8 0 16,-2-3-1-16,-9-2 6 15,-4 1-7-15,-6 1 2 16,-7 8 0-16,-5 11 23 15,-1 11-12-15,0 13 34 16,0 5-14-16,0 1-31 16,0 4-9-16,0 23-10 15,-1 10 19-15,-1 9 4 16,2 0-4-16,0-2 0 16,6-9 8-16,12-6-6 0,-1-7-4 15,2-7-60-15,-5-8-8 16,-4-7-49-16,-10-18-247 15</inkml:trace>
  <inkml:trace contextRef="#ctx0" brushRef="#br0" timeOffset="160600.63">17564 7467 927 0,'0'0'0'0,"0"0"-19"15,0 0-97-15,85 0 108 16,-27 4-60-16,5 6-9 0,5 1-50 16,2-2-23-16</inkml:trace>
  <inkml:trace contextRef="#ctx0" brushRef="#br0" timeOffset="162843.5577">18811 7550 763 0,'0'0'34'0,"0"0"-34"15,0 0 1-15,-85-11 18 0,60 18 11 16,-3 12-26-16,0 8 34 15,-4 6-37-15,6 4 27 16,7 0-10-16,8-4-5 16,9-5-12-16,2-6-1 15,2-4 8-15,15-4 1 16,8-7-7-16,9-4 2 16,7-3-3-16,5 0-1 15,-2-14-3-15,-8 0-19 16,-12 3 9-16,-14 4 2 15,-7 4 13-15,-3 2-2 16,0 1 0-16,-13 0-1 16,-9 0 0-16,-6 12 0 0,2 6 1 15,1 7 14-15,10 3-13 16,3 0-1-16,7-2 0 16,5 0-2-16,0-5 2 15,17-2 11-15,8-5-7 16,2-9 11-16,7-5-15 15,-1 0-1-15,-6-4-3 16,-11-5 8-16,-7 1-8 16,-7-3 4-16,-2-3-11 15,0-3 9-15,-3 1-30 16,-8 4 28-16,1 6 2 16,3 4-11-16,4 2 3 0,3 0 10 15,0 0-26-15,0 0 24 16,0 9-13-16,10 2 15 15,11-3-1-15,10-1 8 16,9-7 6-16,1 0-13 16,-1-1-5-16,-2-14-11 15,-8-6 8-15,-4-4 8 16,-5-9-1-16,-8-3-4 16,-10-2-6-16,-3-3-1 15,-7 1-6-15,-14 4 15 16,-3 4-33-16,3 8 36 15,1 10 0-15,7 7 8 16,3 5-4-16,5 3-4 0,4 0 0 16,1 0-8-1,0 6-27-15,0 5 35 0,12 5-4 16,7-1-2-16,2-1 6 16,6 0 0-16,3-3 1 15,0-3 8-15,1-2-9 16,-1-3-3-16,0-3 3 15,-1 0 0-15,-1 0 4 16,1 0-4-16,-2 0 0 16,-3 0 10-16,-4-3-9 15,-3 0-1-15,-6 3 31 16,-7-2-15-16,-4 2-16 0,0 0-1 16,0 0 1-1,0 13 11-15,0 11-6 0,0 5 16 16,-6 5 11-1,2-4-30-15,4-5 4 0,0-3 10 16,0-4-8-16,10-4 6 16,8-3 0-16,6-4-8 15,1-4 5-15,5-3-5 16,0 0 2-16,-1-1-4 16,0-13 7-16,-7-4-20 15,-2-4 16-15,-8-3-7 16,-2-2 0-16,-7-3-10 15,-3 3-10-15,0 0-17 0,0 7 37 16,-9 6-5 0,2 3 5-16,2 8 0 0,3 0-8 15,2 3 8-15,0 0-12 16,0 0-28-16,0 0-2 16,0 9 38-16,0 7-5 15,0 1 9-15,8 3 0 16,4-1-2-16,2 0 2 15,5-4 0-15,3-2 13 16,7-6-6-16,2-1-7 16,3-5 3-16,-2-1-5 15,-1 0 13-15,-7 0-7 16,0-3-4-16,-5-4 7 16,-2 1 3-16,-4 1-10 0,-4 4 1 15,-3 1-11 1,-5-2 17-16,-1 2-7 0,0 0 0 15,0 0 3-15,0 0-16 16,0 0 3-16,0 11 10 16,-4 5-2-16,-8 2 9 15,-1 3 7-15,-1 1-14 16,-1 0 14-16,5 2-9 16,1 0-5-16,1 2 0 15,5-4-1-15,3 0 10 16,0-5-4-16,3 0-5 15,6-8 0-15,5-2 10 16,3-4 3-16,4-3-12 0,3 0 21 16,2-8-20-1,2-10 17-15,-3-3-19 0,1-4 0 16,-4-2 0-16,-3-2 0 16,-2 3 0-16,-7 1 10 15,-2 4-9-15,-5 2 8 16,1 6-9-16,-4 3 9 15,0 3-17-15,0 3 8 16,0 1 0-16,0 3 3 16,0 0-3-16,0 0-3 15,-4 2-25-15,-3 13 20 16,2 5-4-16,2 1 11 0,1-1 1 16,2 0-2-1,0-1 12-15,0-4-17 0,3-2 7 16,9-5 0-16,2-2 7 15,4-6-7-15,7 0 0 16,3 0 19-16,4-10-18 16,-4-6 3-16,-3-1-4 15,-4 1 0-15,-7 3-1 16,-4 4 1-16,-3 4 0 16,-3 2-1-16,-2 0 1 15,-2 3 0-15,0 0-2 16,0 0-18-16,0 0 13 15,0 0 2-15,0 13-7 16,-2 3 12-16,-7 4 0 16,-2 0 1-16,-1 4-2 0,3-2 6 15,2-1 21-15,4-1-25 16,3-4 2-16,0-3 5 16,0-5-8-16,3-1 0 15,10-1 4-15,7-6 0 16,5 0 15-16,5 0-16 15,4-21-2-15,1-6 9 16,1-4-10-16,2-7 0 16,2-4 0-16,3-5 3 15,-2-4 4-15,-2-2-7 16,-8 0 0-16,-4-2 4 16,-4 2-4-16,-6 0 0 0,-4 7 1 15,-8 4 7-15,-2 8 6 16,-3 10-8-16,0 12-1 15,0 5 19-15,0 7-24 16,0 0-5-16,-3 10-7 16,-7 16-25-16,-5 10 36 15,-4 6 1-15,3 4 0 16,6-3 16-16,1 1-6 16,4-4-8-16,4-4 5 15,1-5 8-15,0-7-15 16,4-8 1-16,7-5 7 15,-2-4-16-15,1-5-28 16,3-2-45-16,0 0-42 16,-7-7-109-16</inkml:trace>
  <inkml:trace contextRef="#ctx0" brushRef="#br0" timeOffset="162995.5426">20631 7674 744 0,'0'0'33'0,"0"0"-22"16,0 0-11-16,0 0-19 16,0 0 13-16,105-8 6 15,-65 8-64-15,-2 0-96 16</inkml:trace>
  <inkml:trace contextRef="#ctx0" brushRef="#br0" timeOffset="163930.6055">21078 7939 681 0,'0'0'21'16,"0"0"34"-16,0 0-15 16,0 0 5-16,0 0 23 0,0 0-41 15,-16-71 41-15,24 52-61 16,12-3-7-16,2-5 5 15,5 1-4-15,-3-3 3 16,-2 2-4-16,1-3 0 16,-7-1 5-16,-4 5-5 15,-6 3-10-15,-1 8 8 16,-5 4 4-16,0 8-4 16,0 1 2-16,0 2 0 15,0 0-8-15,-2 18-20 16,-7 10 26-16,-2 6-6 15,7 2 16-15,4-4-14 16,0-3 6-16,6-9 0 0,7-4 9 16,1-7-9-16,2-5 0 15,5-4 0-15,0 0 4 16,0-6-4-16,0-9 0 16,-5-1-3-16,-5 2-11 15,-8 6 13-15,-3 4 1 16,0 4 6-16,0 0-6 15,0 0-4-15,0 9-3 16,-8 13-6-16,-1 4 3 16,3 1 10-16,6-2 0 15,0-7-1-15,2-4 3 16,12-8 2-16,3-3-4 16,3-3 2-16,9 0-1 15,1-15-1-15,0-7-26 0,-6 2 22 16,-11 4-14-16,-7 6 18 15,-6 6 23-15,0 4 2 16,0 0-20-16,-4 7-5 16,-20 16 0-16,-10 18 5 15,-7 10-1-15,1 7 3 16,1 4-7-16,8-3-13 16,4-3 8-16,12-12-118 15,10-8 4-15,5-10-30 16,2-13 32-16,16-13-149 15</inkml:trace>
  <inkml:trace contextRef="#ctx0" brushRef="#br0" timeOffset="164016.937">21412 7940 660 0,'0'0'47'16,"-35"-79"-31"-16,12 54-16 0,-4 0-82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2:29.321"/>
    </inkml:context>
    <inkml:brush xml:id="br0">
      <inkml:brushProperty name="width" value="0.05292" units="cm"/>
      <inkml:brushProperty name="height" value="0.05292" units="cm"/>
      <inkml:brushProperty name="color" value="#FF0000"/>
    </inkml:brush>
  </inkml:definitions>
  <inkml:trace contextRef="#ctx0" brushRef="#br0">849 8596 208 0,'0'0'12'0,"0"0"31"16,-21-76-36-16,15 55 34 15,-4 3 39-15,4-1-71 0,-2 2 20 16,2 0-29 0,-4 1 3-16,1-1 40 0,0 0 33 15,0 4-67-15,3 1 18 16,0 8-12-16,3-1 22 16,3 3-16-16,0 1-12 15,0 1 26-15,0 0-35 16,0 0 0-16,0 0-1 15,0 0 9-15,0 0-15 16,0 0 7-16,0 0-4 16,0 0-4-16,0 8 8 15,3 4 0-15,6 9 0 16,3 3 2-16,6 6 6 16,4 2-8-16,8 6 1 15,3 1 19-15,13 1-20 16,5 1 0-16,12-4 25 0,8-5-13 15,8-3 6-15,5-4-18 16,1-9 2-16,-6-6 4 16,-5-7-3-16,-5-3-1 15,-8 0 19-15,-4-13-21 16,-7-4 14-16,-9-2-14 16,-8 1-29-16,-11-3-30 15,-16-4-83-15,-6-11-260 16</inkml:trace>
  <inkml:trace contextRef="#ctx0" brushRef="#br0" timeOffset="302.272">1489 8314 624 0,'0'0'3'16,"104"-18"4"-16,-32 12-7 15,8 6 0-15,-6 0 3 16,-6 3 1-16,-7 12-2 16,-8 5 3-16,-6 3 19 15,-8 4-24-15,-11 3 1 16,-8 9-3-16,-14 4 11 16,-6 12-5-16,-12 3 2 0,-18 4-3 15,-7 0 16 1,-2-4-19-16,6-8 0 0,9-2-1 15,12-1-9-15,9 1-11 16,3 0-106-16,6-9-130 16</inkml:trace>
  <inkml:trace contextRef="#ctx0" brushRef="#br0" timeOffset="3275.8339">3932 9414 230 0,'0'0'228'15,"0"0"-227"-15,0 0 43 16,0 0-41-16,0 0 6 16,0 0-9-16,0 0 9 15,0 0-15-15,-34-28 6 16,34 28 0-16,0 0 2 16,0 0 18-16,0 0 55 15,0 0-75-15,6-1 9 0,19 1-1 16,14-3 8-16,13-2-9 15,20-5 17-15,5-4-24 16,8 0-6-16,-4 1 6 16,-8 1 2-16,-14 0 8 15,-15 3-10-15,-13-1 0 16,-10 5-4-16,-12 3 4 16,-4 1-3-16,-5 1-3 15,1 0-53-15,1 0 1 16,5 7 1-16,-1 5-21 15,-1 4-86-15</inkml:trace>
  <inkml:trace contextRef="#ctx0" brushRef="#br0" timeOffset="4251.8808">6626 9210 381 0,'0'0'25'0,"0"0"18"16,0 0-24-16,0 0 19 15,0 0-26-15,0 0 15 16,-90-62-7-16,79 57 28 0,2 0 27 16,1 2-48-16,5 2-6 15,0-1 22-15,3 2-25 16,0 0 5-16,0-1-23 16,0-1 4-16,0 1-3 15,14-4-1-15,15-4-3 16,12 1 3-16,11-1 0 15,0 2 2-15,-6 4-2 16,-6 1 6-16,-11 2-5 16,-13 0-1-16,-7 0-4 15,-3 0 1-15,-6 0-28 16,0 0 9-16,3 0-22 16,-3 7-19-16,0 8 5 0,0 6-49 15,0-2-85 1</inkml:trace>
  <inkml:trace contextRef="#ctx0" brushRef="#br0" timeOffset="5351.9343">8000 9157 312 0,'0'0'91'15,"0"0"-19"-15,0 0-27 16,0 0-40-16,0 0 67 15,0 0-30-15,-24-43-28 16,24 40 27-16,0 3-33 16,0-1 1-16,0 1-9 15,0 0 13-15,10-1-13 16,8-1 0-16,10-3 1 16,7 0 18-16,8-2-17 0,2 2-2 15,5-4 6 1,1 2 0-16,3 0 4 15,-1 1-10-15,4 3 3 0,1-1-6 16,0 3 3-16,-1 1 0 16,-4 0-7-16,-3 0 10 15,1 0-3-15,-2 0 0 16,2 3 3-16,-8-1-2 16,-1 1-1-16,-6-3-7 15,-8 0 3-15,0 0 8 16,-7 0 2-16,-4-3 3 15,-5-4-6-15,-1 3 23 0,-6 2-14 16,-1 1 4 0,1 1 16-16,-3 0-23 0,-2 0 9 15,0 0-18-15,0 0 7 16,0 0 5-16,0 0-2 16,0 0-9-16,0 0 8 15,0 0 1-15,0 0 1 16,0 0-11-16,0 0 0 15,0-3 7-15,0 3-7 16,0-2 0-16,-2-1-7 16,-1 1-5-16,0 1-7 15,0-1-37-15,1 2-31 16,-1 0 27-16,-1 0-102 16,-3-5-162-16</inkml:trace>
  <inkml:trace contextRef="#ctx0" brushRef="#br0" timeOffset="7855.2874">6325 7977 120 0,'0'0'91'16,"0"0"11"-16,0 0-46 15,0 0-56-15,0 0-13 16,0 0-16-16,0 0-61 16,0 0-50-16</inkml:trace>
  <inkml:trace contextRef="#ctx0" brushRef="#br0" timeOffset="9458.8146">6575 9155 250 0,'0'0'13'16,"0"0"16"-16,0 0-2 16,0 0-26-16,0 0 55 15,0 0-37-15,-37-49-10 16,32 45 21-16,-3 1-28 15,2 1 18-15,-5-1 7 16,-2 1-25-16,2-3 4 16,-2 0 3-16,-1 2-7 15,1-3 28-15,1 2-26 16,0 0-4-16,3 1 29 16,0 0 2-16,2 0-6 15,2 3-10-15,4-3-14 0,-1 3 48 16,2 0-35-16,-2 0-12 15,1 0 12-15,1 0-7 16,0 0-14-16,0 0 5 16,0 0-6-16,0 0-3 15,1 6 10-15,9 3 1 16,3-2 0-16,2-3 3 16,3-1-4-16,3-3 1 15,10 0 0-15,5 0 23 16,1-2-23-16,-1-6 3 15,-5-2 2-15,-2 1-5 16,-9 2 0-16,-6 1-1 0,-6 5 11 16,-6-2-6-16,0 3-2 15,-2 0 9-15,0 0 36 16,0 0-35-16,0 0-3 16,0 0-9-16,0 0 6 15,0 0 2-15,0 0-8 16,0 0 5-16,0 0 29 15,0 0-33-15,0 0 2 16,0 0-3-16,0 0 3 16,-7 0-5-16,-3 0 2 15,-3 7 0-15,-2 1-4 16,-2 1 4-16,3 1 0 16,-5 0-5-16,-1 2 16 15,-2-3-18-15,-3 1 7 16,4-2 0-16,-1-3-10 0,3-1 9 15,0-4 0-15,7 0 1 16,-2 0 0-16,3 0-7 16,3 0 7-16,2 0-5 15,4 0-7-15,2 0 12 16,0 0 0-16,0 0-2 16,0 0-20-16,0 0 9 15,0 0-15-15,8 0 28 16,6 0-9-16,5 3 9 15,3 0 0-15,6-3-6 16,4 0 21-16,4 0-16 16,6 0 1-16,1-3-34 0,0 0 15 15,-4-2-137-15,-2 1-87 16</inkml:trace>
  <inkml:trace contextRef="#ctx0" brushRef="#br0" timeOffset="12258.7805">8120 9126 229 0,'0'0'219'16,"0"0"-182"-16,0 0 14 15,0 0-38-15,0 0 25 16,0 0-3-16,0 0-11 15,-20-20 32-15,20 20-51 16,0-2-3-16,0 2-2 16,0 0 9-16,0 0-9 15,0 0 0-15,0 0 0 16,0 0-10-16,0 0 10 16,0 0-14-16,0 0 0 15,0 0 1-15,1 2 12 0,8 2 1 16,0 0 0-16,0 0-10 15,3 1 10-15,-2 0 0 16,4-4 7-16,4 4-3 16,1-2-4-16,4 0 0 15,3-3 12-15,3 0-6 16,-3 0-6-16,1 3 0 16,-6-2 1-16,2-1 2 15,-4 0-3-15,-3 0 0 16,-5 0 8-16,-4 0-9 15,-4 0 1-15,-2 0 0 16,1 0 10-16,-2 0-5 0,0 0 2 16,0 0 0-1,0-1-5-15,0-5 12 0,-4-2-14 16,-5 2 0-16,-4 0-3 16,-3 0 11-16,-4 5-15 15,0 0 7-15,-7 1 0 16,2 0 1-16,0 0-1 15,-1 0 0-15,5 2-9 16,0 1 19-16,-2 0-22 16,0-1 12-16,7-2 0 15,-2 0-6-15,6 0 6 16,0 0 0-16,0 0 1 16,2 0-1-16,5-2-2 0,-2-2-1 15,5 1 3 1,2 2-12-16,0-1 12 0,0 2 0 15,0 0-3-15,0 0-9 16,9 0-8-16,9 0 1 16,4 7 19-16,2 0-2 15,0 1 2-15,0-2 0 16,1-1 4-16,1 0 4 16,-1-3 8-16,6-2-6 15,-2 1-2-15,-3-1 2 16,0 0-10-16,-2 0 0 15,-3 0-3-15,-2 0 10 16,-4 0-7-16,-4 0 0 16,-4-3 4-16,-3 2-8 0,-4-3 18 15,0 1-14 1,0-3 39-16,-7-2-34 0,-14-1-10 16,-1 2 3-16,-7 1-5 15,-3 4-3-15,-4 2 7 16,1 0 3-16,2 0-4 15,3 0 11-15,7 0-12 16,-4079 0 5-16,8166 7 0 16,-4075-2-13-16,2 2 13 15,6 3-5-15,3-1 4 16,0 1-8-16,1 3 7 16,13-1 0-16,4-2 2 15,8-4-2-15,4-5 2 16,2-1 0-16,1 0 9 0,2 0-9 15,-3-4 0-15,-4-2 0 16,-7 1-3-16,-9 3 3 16,-5 1 0-16,-7-1 3 15,0-2 4-15,0-4-3 16,-6 2-1-16,-12-2-3 16,-4 3-5-16,-2 4 5 15,0 1 0-15,3 0 0 16,1 0-7-16,3 6 7 15,4 2 0-15,5 1-8 16,3 3 9-16,1-2-5 0,4 1 4 16,0-3-7-1,0 1-6-15,3-4 12 0,11-2 1 16,3-3-3-16,3 0 10 16,2 0-7-16,-1-7 0 15,-4-3 7-15,-4-2-10 16,-7 2 3-16,-5-1 0 15,-1 0-8-15,0 2 19 16,-4 1-10-16,-12 2-1 16,-1 1 0-16,-5 4-12 15,1 1 9-15,4 0 3 16,0 0-4-16,6 12 4 16,1 3-12-16,4 4-44 15,1 8-68-15,-1-3 40 16,-1 0-187-16</inkml:trace>
  <inkml:trace contextRef="#ctx0" brushRef="#br0" timeOffset="16879.6479">11040 9240 378 0,'0'0'63'0,"0"0"-59"15,0 0 25-15,0 0 19 16,0 0-4-16,0 0 33 15,0 0-62-15,-23-19 7 16,22 18 27-16,1 1-47 0,0 0 17 16,0 0-19-16,0 0 7 15,0 0-6-15,0 0-1 16,0 0 0-16,0-2 4 16,0 2 7-16,0 0-3 15,0 0-8-15,0 0 0 16,0 0-8-16,0 0 8 15,10 0 0-15,10 0 7 16,9 0 0-16,4 3 19 16,3 0-26-16,3 0 0 15,1-2 12-15,-3 3-12 16,0-4 0-16,-2 0-1 16,-9 0 14-16,-3 0-22 0,-9 0 9 15,-6 0 0 1,-6 0-2-16,1 0 2 0,-3 0 0 15,0 0 9-15,0 0-1 16,0 0 3-16,0 0-11 16,0 0 1-16,0 0 4 15,0 0-5-15,0 0-6 16,2 0-6-16,2 0-22 16,7-2-24-16,6-4-22 15,6-3-35-15,-1-2-65 16</inkml:trace>
  <inkml:trace contextRef="#ctx0" brushRef="#br0" timeOffset="19329.4736">11927 8523 502 0,'0'0'19'0,"0"0"-19"15,0 0 92-15,0 0-92 16,0-72 5-16,0 57 62 15,2-1-62-15,6-1 22 16,2-1 2-16,7-2-28 16,4-1 1-16,5-2-2 15,6-1 0-15,2-1 14 16,7-4-14-16,4 1 0 16,4-5 5-16,0 2 2 15,5-3-7-15,-1 1 0 0,7 3 5 16,3-1 8-1,5 4-13-15,7 3 2 0,4-3-1 16,3 4 6-16,4 0-14 16,2 1 3-16,0 2 4 15,-2 2 1-15,-1 3-1 16,-5 2 0-16,-2 5-1 16,-5 4 9-16,-5 4-12 15,-5 0 4-15,-2 0 0 16,-1 0-11-16,3 3 13 15,5 2-2-15,4-2 0 16,-2-2 11-16,-4 2-18 0,-4-1 7 16,1-2 0-16,1 3-5 15,-2-1 5-15,1 4 0 16,-2-3 5-16,-1 3-3 16,-1-1 0-16,-3 1-2 15,-4 0 0-15,-3-2 2 16,-2 0-2-16,-1-1 0 15,-4 0 3-15,1-2 1 16,-6-1 4-16,3 2-8 16,3 2 5-16,-1 0 8 15,2 0-13-15,2 1-3 16,-4 0-2-16,-1 0 10 0,-5-3 4 16,-6 1-9-1,-2-2-5-15,-6 1 4 16,3-2 1-16,-6 0 0 0,0 1 0 15,-2 1 0-15,-1 1 0 16,4 1 0-16,2 0-1 16,1-1 1-16,5 0 2 15,-3 0 4-15,2 0 3 16,3-1-3-16,4 0-6 16,-3 0 0-16,2 0 8 15,-5 1 0-15,-2 0-8 16,-1 2 0-16,2 1-3 15,0 0 3-15,3 4 0 16,-3 0-2-16,-3 2 9 16,2 0-7-16,-3-3 0 0,2 2 0 15,-1 0-4-15,0 2 4 16,-2 0-2-16,-1-1 0 16,-2 0 2-16,-4-2-2 15,-3-3 2-15,-1 4-7 16,-1-2-11-16,-1-1 13 15,2 1-31-15,-4 1 15 16,1-3-26-16,2 0 10 16,-1-1-6-16,2 0-26 15,3-6-12-15,-2 0-144 16</inkml:trace>
  <inkml:trace contextRef="#ctx0" brushRef="#br0" timeOffset="19952.846">15842 7706 460 0,'0'0'5'0,"0"0"-5"16,0 0 1-16,0 0-1 16,0 0 21-16,0 0 23 15,-12 2-6-15,12 3-30 16,0 0-8-16,8 4 20 15,8 4 7-15,4 1 2 16,5 0-1-16,3 3-21 16,2 1 39-16,2 3-44 15,-4-1 4-15,2 3 1 16,-5-1-6-16,-4 0-1 16,-5 4 0-16,-4 1 3 15,-4 4-6-15,-5 5 3 16,-3 1 0-16,0 2 0 0,0 5 11 15,-13-7-8-15,-3 1-3 16,-1-2 5-16,-2-5-6 16,-1-4 1-16,1-3 0 15,-1-3 33-15,-1-3-20 16,3-3 21-16,-3-1-7 16,0-1-19-16,-4-2 41 15,-3 1-41-15,-7-2-8 16,-2-1 2-16,-3-3 3 15,-3 2-10-15,5-3-13 16,4 1-47-16,4-1 43 16,3 5-91-16,2 1-28 0,7 2-7 15,8-6-155-15</inkml:trace>
  <inkml:trace contextRef="#ctx0" brushRef="#br0" timeOffset="25268.019">17945 9481 264 0,'0'0'15'0,"0"0"48"0,0 0-36 15,0 0 13-15,0 0-16 16,0 0-11-16,0 0 47 16,0 0 20-16,-23 0-73 15,23 0 35-15,0 0-39 16,0 0-3-16,0 0 0 15,0 0 10-15,0 0-20 16,0 0 10-16,0 0 0 16,0 0-13-16,13 0 13 15,16 0 0-15,18 0-4 16,13 0 20-16,13-5-23 0,9 1 7 16,4 1 0-1,5-1 6-15,8 4-6 0,-2 0 0 16,-3 0-8-1,1 0 17-15,-5 0-9 0,-4 0 0 16,-5 0 14-16,-5 0-17 16,-13 0 3-16,-5 0 0 15,-9 0-9-15,-7 0 7 16,-2-1 2-16,-7-6 0 16,-4 0 4-16,-2 1 3 15,-7 1-7-15,-5 2 0 16,-2-2 7-16,-4 5 3 15,-5-3-8-15,-1 3-2 16,-3-2 6-16,0 1 9 16,0-2-15-16,0 3 2 0,0-2-10 15,0 2 11-15,0 0-6 16,0-1 3-16,0 1-4 16,0 0-5-16,0 0-37 15,0 0-7-15,1 0-10 16,1 3-17-16,-2-3-168 15</inkml:trace>
  <inkml:trace contextRef="#ctx0" brushRef="#br0" timeOffset="33091.4308">3577 12731 220 0,'0'0'97'16,"0"0"-54"-16,0 0-5 0,0 0-28 15,0 0 40-15,0 0-47 16,0 0 17-16,0 0 17 16,-22-34-21-16,16 29 2 15,3 0 44-15,-2 2-33 16,-2-1-8-16,5 3-14 15,1-1-5-15,1 1 52 16,0 1-54-16,0-2-2 16,0 1-13-16,0 1 20 15,0 0-5-15,1-2 0 16,13-1 4-16,8-2-13 16,8-4 10-16,12-2-1 0,7 2 4 15,3 0 5-15,6 2-9 16,-5 2 0-16,-3 1 0 15,-7 0-6-15,-7 2 6 16,-8-3 0-16,-9 3-6 16,-5 2 12-16,-5 0-10 15,-4 0 4-15,-5 0 0 16,0 0 1-16,0 0-1 16,0 0 0-16,0 0-1 15,0 0 4-15,0 0-6 16,0 0 3-16,0 0 0 15,0 0 5-15,0 0-5 16,0 0 0-16,0 0-5 0,0 0 5 16,0 0-39-16,3 0-42 15,3 0-73-15,3 11 150 16,-5-3-226-16</inkml:trace>
  <inkml:trace contextRef="#ctx0" brushRef="#br0" timeOffset="37981.7127">7904 12609 180 0,'0'0'6'16,"0"0"6"-16,0 0-15 15,0 0 3-15,0 0 0 16,0 0 5-16,0 0-5 16,-13-11 0-16,13 11-16 0,0 0 14 15,0-2-16-15,0 2-61 16,0 0 51-16,0 0 2 16,0 0-5-16</inkml:trace>
  <inkml:trace contextRef="#ctx0" brushRef="#br0" timeOffset="38337.6198">7904 12609 170 0</inkml:trace>
  <inkml:trace contextRef="#ctx0" brushRef="#br0" timeOffset="38575.0078">7904 12609 170 0,'-39'-62'4'0,"38"62"20"15,1 0-24-15,0 0 0 0,0 0-4 16,0 0 16-16,0 0-12 15,0 0 6-15,0 0-6 16,0 0 16-16,0 0-16 16,0 0 0-16,0 0-3 15,0 0-40-15,0 0 18 16,0 0-23-16,0 0-45 16,0 0 80-16,0 1 13 15,-3 5-2-15,2-1 1 0,-2 0 2 16,3-3-2-16,0-2 1 15,-2 0 0-15,-2 0 26 16,4 1-8-16,-2 0-17 16,-1 2-1-16,3-1 0 15,0 1-40-15</inkml:trace>
  <inkml:trace contextRef="#ctx0" brushRef="#br0" timeOffset="39361.3423">7838 12587 192 0,'0'0'97'0,"0"0"-88"0,0 0 8 15,0 0-12-15,0 0-2 16,0 0 46-16,-8 0-43 16,8 0 1-16,-2 0 22 15,2 0-20-15,0 0 24 16,0 0 14-16,0 0-31 15,0-1 55-15,0 1-68 16,0 0 4-16,-1-2 13 16,1 2-15-16,0 0 7 15,0 0-12-15,0 0 0 16,0 0-2-16,-2 0 2 16,2 0 0-16,0 0 14 0,0 0-12 15,0 0 17-15,0 0-19 16,0 0 0-16,0 0 0 15,0-1 0-15,0 1 0 16,0 0 5-16,0 0 2 16,0 0-10-16,0-2 3 15,9 1 0-15,6-3 1 16,9 1-1-16,1-2-7 16,8 1 3-16,-2-1 8 15,5-3-4-15,0 2 0 16,4-2 0-16,0 1-1 15,-2 2 1-15,2-2 0 16,-1 1-2-16,-2 0 5 16,-2 1-3-16,2 2 0 15,-4 0 8-15,5 0-17 0,-5 0 9 16,1 1 0-16,1-1-2 16,-4-1 14-16,3 1-12 15,-1-2 0-15,0 1 3 16,-3 0-3-16,3 1 0 15,-3 0 0-15,-1 0 2 16,3 1 6-16,-2-1-9 16,-4 1 1-16,0 2 0 15,-7-1-4-15,-3 1 4 16,1 0 0-16,-5 0-2 0,-1 0 11 16,-1 0-16-1,-3 0 7-15,-2 0 0 0,-2 0 3 16,-2 0-3-16,1 0 0 15,-2 0-5-15,0 0 13 16,0 0-12-16,0 0 4 16,0 0 0-16,0 0 0 15,0 0 0-15,0 0-6 16,0 0-1-16,0 0-48 16,0 0-81-16,0 0-45 15</inkml:trace>
  <inkml:trace contextRef="#ctx0" brushRef="#br0" timeOffset="42054.0103">12488 12154 376 0,'0'0'79'16,"0"0"-42"-16,0 0 24 15,0 0-8-15,0 0-37 16,0 0-8-16,0 0 35 0,4-42-43 15,5 37 0 1,6-4-1-16,5 3 18 16,7-3-29-16,5-1 12 0,10 1 0 15,4-1 22-15,9 0-22 16,7 0 0-16,8-2-11 16,9 1 23-16,6-2-10 15,6 1-2-15,1-1 0 16,-1 2-14-16,-1 1 14 15,-6 0 0-15,-3 1 4 16,-3 1 4-16,-2 1-2 16,1-2-6-16,4 3 0 15,-2-1-3-15,1-3 3 16,0 0 0-16,2 0-1 16,0-1 9-16,1-1-12 0,-4 0 4 15,-4 3 0 1,-8 1 10-16,-7 4-10 0,-8-1 0 15,-10 2 5-15,-7 2 0 16,-3-3-5-16,-5 4 0 16,-4 0 0-16,1 0 6 15,-4-3-6-15,1 3 0 16,0 0-3-16,1 0 8 16,0 0-2-16,-1 0-3 15,-4 0 0-15,-7 0-4 16,-6 0 4-16,-2 0-48 15,-2 0 48-15,0 0-7 16,0 0 4-16,-9 0-37 0,-14 0-154 16</inkml:trace>
  <inkml:trace contextRef="#ctx0" brushRef="#br0" timeOffset="42510.9287">14551 11534 625 0,'0'0'53'0,"0"0"-38"15,0 0-15-15,0 0-7 0,0 0 7 16,0 0 10-16,3-11-7 15,25 11-3-15,12 0 13 16,11 6-3-16,4 5 16 16,-1 6-26-16,0 1 4 15,-2 2 2-15,-6 0-3 16,-1 4-4-16,-2-1 1 16,0 0 0-16,-1 2 1 15,-5-3-1-15,-4 1 11 16,-9 2-15-16,-8 0 4 15,-5 1 0-15,-5 4-4 0,-6-2 9 16,0 2-5 0,-4 1 0-16,-13-1 8 0,-12 2 20 15,-5 1-27-15,-10 0-1 16,-9-1 0-16,-1-1 6 16,-2-1-1-16,-4-4-5 15,4-2-62-15,2-4 31 16,6-14-128-16</inkml:trace>
  <inkml:trace contextRef="#ctx0" brushRef="#br0" timeOffset="47110.3736">22711 6888 360 0,'0'0'80'0,"-80"32"-71"16,38-3-9-16,3 6 0 16,-1 6-6-16,1-2 6 15,-1 0-22-15,1-1 22 16,2 2 0-16,-2 6-13 16,-1 2 2-16,-1-1-158 15</inkml:trace>
  <inkml:trace contextRef="#ctx0" brushRef="#br0" timeOffset="47710.4211">20965 8467 470 0,'0'0'15'0,"0"0"87"16,0 0-101-16,-39-84 10 16,35 70 28-16,2-3-33 15,0-2-6-15,-1 1 50 16,3 3-18-16,-1 5 2 16,1 5-9-16,0 5-15 15,0 0 13-15,0 11-23 16,0 23-5-16,6 21 2 0,0 17 6 15,-5 8 18-15,-1 5-21 16,0-9 6-16,2-9-6 16,4-17 0-16,3-13 0 15,1-15-3-15,-4-10 12 16,-1-5-8-16,1-7-1 16,7 0 0-16,18-21 32 15,20-23-5-15,26-16-22 16,20-12 12-16,9-2-9 15,2 2-16-15,-7 8 8 16,-6 10 0-16,-2 11-11 16,2 9 0-16,3 11-59 15,2 9-8-15,-12 9-126 0,-23 5-289 16</inkml:trace>
  <inkml:trace contextRef="#ctx0" brushRef="#br0" timeOffset="48399.8307">21513 11517 426 0,'0'0'52'0,"0"0"42"15,1-92-1-15,-1 68-24 16,0 4-53-16,0 3 63 16,0 8-40-16,0 4-2 15,0 2-17-15,2 3-18 16,3 0-4-16,4 21-48 16,1 16 46-16,2 21-5 15,0 12 12-15,-3 6-3 16,-3 1 0-16,3-6 6 15,0-6-7-15,-2-7 1 0,4-8 0 16,-2-16 1-16,-3-11-1 16,-1-12 0-16,0-9-6 15,5-2 12-15,17-21 16 16,21-28 9-16,27-21-19 16,21-19-6-16,14-11-6 15,10 4 0-15,3 10-3 16,2 16-70-16,3 15-26 15,-6-2-202-15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3:34.306"/>
    </inkml:context>
    <inkml:brush xml:id="br0">
      <inkml:brushProperty name="width" value="0.05292" units="cm"/>
      <inkml:brushProperty name="height" value="0.05292" units="cm"/>
      <inkml:brushProperty name="color" value="#FF0000"/>
    </inkml:brush>
  </inkml:definitions>
  <inkml:trace contextRef="#ctx0" brushRef="#br0">20932 2644 514 0,'0'0'11'15,"0"0"-22"-15,0 0 22 16,0 0-30-16,0 0 22 16,0 0-3-16,83 0 23 15,-50 0-19-15,7 0 33 16,5 0 8-16,4 0-33 16,5 0 6-16,7 0 4 15,11 0-3-15,8 0 6 16,10 2-1-16,5 0-7 15,5 1-17-15,8-3 12 16,5 0-11-16,6 0-1 16,-1 0 9-16,-4 0-8 0,-7-5 0 15,-12 0-1-15,-7-1 0 16,-10 2-10-16,-7 0 10 16,-13 1 0-16,-14 0 10 15,-14 2-20-15,-11 0 10 16,-10-1 0-16,-6 2-2 15,-1 0 6-15,-2 0-4 16,0 0 0-16,0 0 2 16,0 0-7-16,0 0 5 15,0 0 0-15,0 0 0 16,0 0-1-16,0 0-5 16,4 17 0-16,5 9 6 15,0 15 2-15,-2 10 5 0,-1 10-7 16,-4 3 3-16,-2 3 1 15,0 1-4-15,0-1 0 16,0 0 6-16,-2 1-12 16,-1-5 6-16,0-2 0 15,2-8-2-15,-1-5 9 16,1-3-7-16,-2-9 0 16,0-10 4-16,0-9-7 15,1-9 3-15,1-4 0 16,-3-4 4-16,2 0-4 15,-2 0 23-15,-12 0 0 16,-15-2-20-16,-26-12 1 0,-26-3-4 16,-17-5-21-1,-13 2 18-15,-7 0-12 16,-2-1 9-16,-5 4 6 0,2 0 0 16,1 0-16-16,9 3 23 15,7 0-7-15,6 1 0 16,10-2 5-16,4 1 3 15,10 0-8-15,2 2 2 16,3 2 14-16,4 2-16 16,7 2 0-16,14 0 0 15,15 4 9-15,12-1 7 16,12 3-16-16,6 0 0 16,3 0 9-16,0 0-9 0,0 0-5 15,0 0-1 1,0 0 12-16,0 0-12 0,0 0 0 15,0 0 6-15,0 0 22 16,0-2-6-16,0-7 27 16,0-11 29-16,4-10-61 15,6-15-11-15,7-6-9 16,0-9 9-16,4-8-14 16,-3-3 6-16,-1-6-4 15,3 2 9-15,-5 11-2 16,1 13-5-16,-6 14 10 15,-2 15 0-15,-3 9-2 0,-1 9 2 16,-4 2-17 0,1 2 16-16,-1 0-60 0,2 0 5 15,3 2-31-15,0 12 50 16,6 1 23-16,-2 4-88 16,-2-5-57-16</inkml:trace>
  <inkml:trace contextRef="#ctx0" brushRef="#br0" timeOffset="1922.2971">21849 2612 465 0,'0'0'0'0,"0"0"7"16,0 0 12-16,0 0-4 16,0 0-1-16,0 0 38 15,0 0 12-15,-6-65-28 16,5 65 14-16,-1 0-50 16,0 0-8-16,-5 8 6 15,-2 15 0-15,-4 11-4 16,-5 8 12-16,1 5-6 0,1 4 16 15,3 3-16-15,2-3 0 16,4-3 16-16,4-5-12 16,1-2 0-16,2 0-4 15,0-4 6-15,0 0-2 16,0-3-4-16,0-6 0 16,0-2 0-16,0-5 0 15,0-2 3-15,5-2-8 16,2 0-34-16,4-1 8 15,-1-4-101-15,-1 0-26 16</inkml:trace>
  <inkml:trace contextRef="#ctx0" brushRef="#br0" timeOffset="2492.4579">21795 3470 467 0,'0'0'102'0,"0"0"-96"16,0 0 22-16,0 0-20 15,0 0 5-15,0 0 20 16,6-51-30-16,-6 51 14 15,0 0-12-15,-3 11-2 16,-15 15-1-16,-8 14 14 16,-13 10-12-16,-4 8 57 15,-8 0-50-15,-6-3 1 0,-3-6 11 16,0-1-15-16,3-6 15 16,3-2-21-16,4-3 3 15,3-3 7-15,2-3-12 16,5-4 0-16,7-7 6 15,11-6-4-15,5-2 1 16,7-5-3-16,1-1-2 16,6-3-10-16,1-2-46 15,2-1 13-15,0 0 13 16,0-17-34-16,7-7-238 16</inkml:trace>
  <inkml:trace contextRef="#ctx0" brushRef="#br0" timeOffset="2763.5968">21108 3938 228 0,'0'0'271'0,"0"0"-157"15,0 0-34-15,0 0-35 16,0 0-10-16,0 0-4 16,0-17 12-16,0 17-26 15,0 0-16-15,0 0-1 16,-3 10-12-16,-11 14 12 16,-4 13 0-16,-4 6 26 15,0 4-26-15,5-2 4 16,4-4 1-16,5-7-3 15,7-10-2-15,1-9 0 16,0-7 2-16,0-5-3 16,16-3 6-16,17 0 2 15,16-8 19-15,14-15-26 0,10-7-43 16,-1-4-22-16,-4 1-24 16,-5 5-1-16,-8 2-73 15,-4-2-225-15</inkml:trace>
  <inkml:trace contextRef="#ctx0" brushRef="#br0" timeOffset="3467.7059">21949 3523 474 0,'0'0'80'0,"0"0"-61"16,0 0-19-16,0 0 0 16,0 0 16-16,0 0 22 15,68 44 2-15,-49-19-4 16,6-1-5-16,5 3 13 15,3 1-36-15,6 3 40 16,3 6-20-16,3 0-26 16,1 7 26-16,-1-1-28 15,0 3 9-15,-5 0-12 16,0-3 8-16,-4-6-5 0,-1-4 0 16,-6-6 13-16,-3-9-30 15,-8-7 17-15,-7-5-34 16,-6-2 28-16,-5-4-8 15,0 0 13-15,0 0 1 16,0 0-50-16,0-7 31 16,0-15-31-16,0-7-133 15,-5-2 129-15,-5 4 45 16,1 4 9-16,2 6 29 16,-1 6-8-16,4 5 91 15,4 3-74-15,0 3 4 16,0 0-31-16,0 0-2 0,0 0-12 15,0 0 3 1,10 9 0-16,14 8 30 0,7 0-26 16,10 2 16-16,1 0-17 15,1 4 3-15,-6-1 7 16,-9 3-13-16,-5 3 2 16,-11-2 24-16,-8 6-21 15,-4 0 2-15,-8 4 16 16,-23 0-17-16,-15 3 21 15,-9-3-16-15,-5-5-4 16,1-2 15-16,6-2-22 16,3-1-8-16,-1 2-23 15,-6-2-93-15,-3-8-118 0</inkml:trace>
  <inkml:trace contextRef="#ctx0" brushRef="#br0" timeOffset="4441.1372">20185 4180 630 0,'0'0'52'16,"0"0"-52"-16,0 0 0 15,99-2 0-15,-45-3 28 16,11-1-11-16,12-1 52 16,6 1-63-16,11 5 0 15,3 1 11-15,0 0-15 16,-4 5 4-16,-7 8-6 15,-13 1 1-15,-10-3 3 16,-16 2-3-16,-9-1-1 16,-10-4 0-16,-10-3 4 15,-9-1-11-15,-3-4 7 0,-6 0 0 16,0 0 11 0,0 0 26-16,0 0 0 0,0 3-15 15,0-3-14-15,0 1 3 16,0-1-11-16,0 1 0 15,0 3-14-15,0 6 9 16,0 12 1-16,0 12 3 16,0 14 2-16,-9 8-1 15,-1 7 0-15,-4 3 0 16,-2-2 12-16,1 2-6 16,0-4-2-16,-5-7 1 15,3-10 2-15,-3-12-7 0,5-9 0 16,-7-10-3-16,-5-4 0 15,-10-6-47-15,-18-4-63 16,-14-10-50-16,-10-32-303 16</inkml:trace>
  <inkml:trace contextRef="#ctx0" brushRef="#br0" timeOffset="4981.3678">20345 4100 353 0,'0'0'35'16,"0"0"40"-16,-14-75-10 0,12 59 55 16,1 6-54-16,-1 6 9 15,2 2-10-15,0 2-39 16,0 0-8-16,0 0-18 15,0 6-25-15,0 20 24 16,0 11 2-16,0 11 7 16,0 5 2-16,0 5-3 15,0-2 16-15,0-3-23 16,0-6 0-16,-1 0 21 16,-1-7-17-16,-1-1 3 0,0-4-7 15,0-3 0 1,-1-6 0-16,2 3 0 0,2 1 0 15,0-5-2-15,2 0 7 16,13-5-2-16,5-6-3 16,10-4 5-16,12-8 11 15,15-2-13-15,13-5 0 16,9-19 12-16,4 1-13 16,-6 0 7-16,-10 4-9 15,-8 2 0-15,-10 4-8 16,-13 4 8-16,-12 4-13 15,-12 3 12-15,-10 1-26 16,-2 1-12-16,0 0 13 16,0 0-9-16,0 0-3 15,0 0-10-15,-8 0-40 0,-6 0-114 16,-4-3 19-16</inkml:trace>
  <inkml:trace contextRef="#ctx0" brushRef="#br0" timeOffset="5276.8093">20757 4210 468 0,'0'0'60'0,"0"0"-60"16,0 0-7-16,0 0 7 15,42 86 58-15,-35-44 5 16,1 8-42-16,-1-1-15 16,4 6-1-16,2-1-10 15,6 4 1-15,7 1-122 16,4-5-34-16</inkml:trace>
  <inkml:trace contextRef="#ctx0" brushRef="#br0" timeOffset="6091.9815">22335 4421 574 0,'0'0'114'0,"0"0"-114"0,0 0-6 16,0 0 5-16,112-13 1 16,-52 3 5-16,8 0 55 15,13 1-57-15,5 3 8 16,2 1 4-16,-8 3-11 15,-5-1 0-15,-7 1-4 16,-10 2 0-16,-9 0 0 16,-10 0 0-16,-13 0-4 15,-10 2 3-15,-4 1 2 16,-8-2-2-16,-1-1-12 16,-3 0 13-16,0 0 13 15,0 0-13-15,0 0 2 0,0 0 4 16,0 0-1-16,0 0 7 15,0 0-6-15,0 0-6 16,1 0 16-16,4 7-16 16,3 8 0-16,-1 10 13 15,3 7-6-15,-4 10 11 16,-3 8 0-16,-3 8-16 16,0 8 47-16,0 4-49 15,-12-5 0-15,-2-5 18 16,0-9-18-16,-1-9 10 15,5-6-10-15,-1-5-1 16,-2-5-13-16,2-3-7 16,-8-4-57-16,-5-2-18 15,-12-7-16-15,-7-10-132 0</inkml:trace>
  <inkml:trace contextRef="#ctx0" brushRef="#br0" timeOffset="6641.3174">22356 4432 588 0,'0'0'29'16,"0"0"-10"-16,0 0 41 15,0 0-29-15,0 0 45 0,0 0-36 16,-8-32-22-16,8 32-18 16,-1 5 0-16,-2 12 0 15,-6 12-7-15,-1 15 16 16,-5 7 9-16,-2 9 0 16,0 2-18-16,0 2 25 15,4-7-21-15,2-10-3 16,5-11 5-16,2-5 1 15,2-2-4-15,1-2-3 16,1 0 0-16,0-4 5 16,0-3-5-16,1 2 0 15,11-3-1-15,7 1 11 0,11 1-17 16,15 0 9 0,14-4-2-16,19-8 17 0,13-9-17 15,11 0 0-15,4-9-12 16,-3-8 30-16,-9 1-22 15,-18 4 4-15,-11 3 0 16,-17 4-11-16,-15 2 11 16,-16 1-14-16,-10 2-22 15,-7-1-21-15,0 1 19 16,0-2 21-16,0 2-10 16,0 0-10-16,-7 0-56 15,-4 0 3-15,-4 6-37 16</inkml:trace>
  <inkml:trace contextRef="#ctx0" brushRef="#br0" timeOffset="7240.3086">22732 4309 251 0,'0'0'393'0,"0"0"-380"0,0 0-26 15,0 0-48-15,0 0 61 16,0 0 17-16,0 50 31 16,0-15-22-16,-3 5 3 15,-4 1-5-15,-1 2 30 16,-1 1-14-16,2 5-9 16,-2 5 13-16,3 1-11 15,-3 5 10-15,3-7-24 16,1-2-14-16,1-1 13 15,4-5-14-15,0-7-4 16,-2-5 0-16,2-10 4 16,-1-8-8-16,1-4-8 15,0-3-46-15,0-6-10 16,0-2-59-16,0 0-22 16,3-11-47-16</inkml:trace>
  <inkml:trace contextRef="#ctx0" brushRef="#br0" timeOffset="14640.3936">8899 7738 224 0,'0'0'1'0,"0"0"101"16,0 0-32-16,0 0-44 15,0 0 5-15,0 0 0 16,0 0-24-16,0-6 20 16,0 2-27-16,0 1 0 15,0 2 27-15,0-1 4 16,-2 1-1-16,2 0-30 0,0 1 9 15,0 0 19-15,0 0-23 16,0 0 19-16,0 0-24 16,0 0-2-16,0 0 2 15,0 0 0-15,5 0 13 16,7 0-22-16,9 0 9 16,-1 0 0-16,8 0-2 15,9 1 2-15,3-1 0 16,7 0-1-16,5 0 2 15,1 0-3-15,-1 0 2 16,-2 0 0-16,-1 0 0 16,0 4 4-16,-4 3 2 15,2-2-6-15,-6-2 0 0,-5-2 0 16,-3 0 0 0,-9-1 0-16,-4 0 13 0,-11 0-3 15,-4 0 5-15,-5 0 0 16,0 0-8-16,0 0 37 15,0 0-40-15,0 0 11 16,0 0 18-16,0 0-27 16,0 0 17-16,0 0-23 15,0 0 9-15,0 0-9 16,0 0 0-16,0 0-5 16,0 0 1-16,0 0-40 15,0 0-37-15,-4 0-124 0</inkml:trace>
  <inkml:trace contextRef="#ctx0" brushRef="#br0" timeOffset="20919.7003">8662 10594 360 0,'0'0'11'15,"0"0"27"-15,0 0-33 16,0 0 18-16,0 0-23 15,0 0 0-15,0 0 43 16,-12-7-29-16,12 7 7 16,0 0 0-16,0 0-8 15,0 0-11-15,-1 0-2 16,1 0 0-16,0 0-3 16,0 0 3-16,0 0 0 15,0 0-7-15,0 0 6 0,7 0 1 16,15 0 0-16,11 0 9 15,16 2 35-15,11-2-44 16,13 0 0-16,5 0-1 16,0 0 6-16,3 0-6 15,4-2 1-15,3-3 0 16,2 3 1-16,-5 2 25 16,-3 0-26-16,-5 0 1 15,-2 0 4-15,-5 0 7 16,-7 5-8-16,-5-1 14 15,-9-1-18-15,-1-3 0 16,-3 0 0-16,-4 0 45 0,-8 0-41 16,-5 0 13-1,-11 0-2-15,-5 0-9 0,-6 0 8 16,-5 0-3-16,1 0-11 16,-2 0 2-16,0 0-2 15,0 0-2-15,0 0-4 16,0 0-74-16,5 0-104 15,5 0-234-15</inkml:trace>
  <inkml:trace contextRef="#ctx0" brushRef="#br0" timeOffset="22971.662">5525 11001 347 0,'0'0'69'0,"0"0"-35"16,0 0-24-16,0 0 58 15,0 0-6-15,0 0-49 16,0 0 49-16,-1 0-18 16,1 0-36-16,0 0 2 15,0 0-8-15,0 0-4 16,7 0 0-16,4 0 2 16,11-2 23-16,-1-2-18 0,1 1-4 15,5-3 25-15,6 2-25 16,1 0 6-16,5-2-1 15,0 1 1-15,-2-4 5 16,3-1-12-16,-3 0 0 16,-4-2 6-16,-9 0-6 15,-6 3 0-15,-7 1-3 16,-4 2 14-16,-6-2-9 16,-1-2-1-16,0 1 5 15,-3-4-12-15,-14-2-20 16,-7 1-10-16,-1 4 26 15,0-2-10-15,3 5 18 16,3-1 2-16,4 2 0 16,1 1-3-16,4-1 3 0,2 2 0 15,4 1 0-15,0 2 7 16,4 1 15-16,0-2-22 16,0 2 9-16,0 0 8 15,0-2-17-15,0-3 0 16,16-2-1-16,9-2 5 15,5 0 5-15,-2 4-9 16,-1 5 1-16,-7 0-2 16,4 7 1-16,-4 11 0 15,-3 3-7-15,-2 5 8 16,-5 0-1-16,-5 4 0 16,2-1 8-16,-4 1-18 15,-3 0 11-15,0-4-1 0,0-1 0 16,0-2 10-16,-6-3-9 15,-1-2-1-15,-5 0 8 16,-6 2-7-16,1 2-1 16,-5 2-2-16,0 1-5 15,0 3-68-15,3-8-118 16</inkml:trace>
  <inkml:trace contextRef="#ctx0" brushRef="#br0" timeOffset="24989.0667">1152 12696 546 0,'0'0'41'16,"0"0"-14"-16,0 0 58 15,0 0-66-15,0 0-7 16,0 0-12-16,0 0 0 16,-33-12-8-16,33 12 20 15,0 0-9-15,18 0-3 16,12 0 0-16,15 0 11 16,13 0-11-16,10 0 0 15,10 0-6-15,5-5 20 0,1-6-6 16,-2 3-8-1,-8-1 0-15,-11 3-7 0,-11-2 7 16,-13 3-11 0,-12-1-2-16,-12 5-23 0,-12-3-22 15,-3-4 27-15,0-2 16 16,-17-9-100-16,-11-1-139 16</inkml:trace>
  <inkml:trace contextRef="#ctx0" brushRef="#br0" timeOffset="25273.0005">1747 12461 274 0,'0'0'1'15,"0"0"112"-15,0 0-36 16,0 0 0-16,0 0-2 0,0 0-34 16,-61-47-15-16,61 45-26 15,13-4-4-15,21 0-2 16,10-2 12-16,11 4-5 16,3 4 17-16,-1 0-15 15,-6 17-2-15,-4 6-1 16,-8 2 0-16,-9 7-8 15,-8 4 8-15,-11 7 0 16,-10 3 15-16,-1 4-10 16,-7-1 20-16,-17-6-13 15,0-4-9-15,-3-3 48 16,0-6-51-16,2-4 0 16,7-4-3-16,6-5-9 15,9-2-45-15,3-1-52 0,9-9-99 16</inkml:trace>
  <inkml:trace contextRef="#ctx0" brushRef="#br0" timeOffset="27101.5944">10083 12401 281 0,'0'0'103'16,"0"0"-46"-16,0 0-22 16,0 0 5-16,0 0-20 15,0 0 50-15,0 0-60 0,0 0 9 16,0 0 5-16,0 0-20 15,0 0 4-15,0 0-8 16,0 0 0-16,0 0 1 16,0 0-1-16,0 0 0 15,0 0-3-15,0 0 9 16,12 0-10-16,6 0 4 16,6 0 0-16,3 0 10 15,4 0-10-15,4 0 0 16,3 0 0-16,1 0 5 15,-5 0-10-15,-1 0-2 16,-1 0 7-16,-4 0 3 0,-1 0-3 16,-2 0 7-16,0 0-9 15,1 0 12-15,-2 1-12 16,3 3 2-16,-1-1 0 16,0 2-1-16,0-2 1 15,4 2 0-15,2-2 7 16,4 0-7-16,-1-1 10 15,1 1-10-15,1 2 9 16,-6 0 1-16,-1-1-10 16,-1 2 0-16,-5-1 11 15,3 2-11-15,-2 0 0 16,2-1 1-16,-2 1 11 16,-1 0-12-16,2 1 0 15,-2-2 0-15,5 0 7 16,-1-2-7-16,4-2 0 0,2-2 0 15,2 0 24-15,2 0-24 16,0 0 17-16,-2 0-12 16,-3-3 6-16,-2-1-11 15,-1 1 0-15,-2 0 1 16,-1-1 9-16,0 3-7 16,-2-1-3-16,5 2 8 15,0-3-6-15,-1 2-2 16,0-1 0-16,-2-1 2 15,-2 3 7-15,2-2-3 0,0 0-6 16,0 2 3 0,3-1 3-16,-4 1-6 0,1 0 0 15,-2 0-7 1,0 0 19-16,-2 0-12 0,-2 0 0 16,-3 0 0-16,-2 0-2 15,-5-2 2-15,-2 2 0 16,-5 0-4-16,-2 0 10 15,-1 0-8-15,1 0 2 16,1 0-6-16,4 0-1 16,4 0-35-16,7 2-13 15,2 6 6-15,7 6-83 16,2 1-74-16</inkml:trace>
  <inkml:trace contextRef="#ctx0" brushRef="#br0" timeOffset="28533.3983">16782 12571 456 0,'0'0'16'15,"0"0"81"-15,0 0-73 16,0 0 12-16,0 0-14 15,0 0-7-15,-6-20 45 16,6 20-30-16,0-1-14 0,0-2-1 16,3 3-4-16,7-4-9 15,4 1-2-15,4 0 1 16,1 3-5-16,5 0 4 16,1 0 0-16,3 0-2 15,7 0 7-15,0 0-8 16,6 0 3-16,5 1 0 15,3 6-1-15,2-2 1 16,3 2 0-16,0 0 1 16,1-3-1-16,-6 1-5 15,-1-2 4-15,-5 1 2 16,-7-1 5-16,0 0-6 16,-9-2 0-16,0-1 2 15,-2 0-1-15,-4 0 2 16,-5 0-3-16,2 0 0 0,-6 0 22 15,0 0-18-15,-3 0 3 16,-2 0 10-16,2-3-12 16,2 0-3-16,-4 1-2 15,6-1 5-15,-2 1-15 16,1 2 10-16,1-1 0 16,-2-1-1-16,3 1 11 15,-4-2-22-15,-4 2 11 16,-3 1 1-16,-2 0 16 15,1 0-16-15,-2 0 0 16,0 0 7-16,0 0-1 16,0 0-6-16,0 0 0 0,0 0 0 15,0 0 1-15,0 0-1 16,0 0 0-16,0 0-9 16,0 0-2-16,0 0-42 15,0 0-16-15,1 0-68 16,5 0 1-16,0 0-75 15</inkml:trace>
  <inkml:trace contextRef="#ctx0" brushRef="#br0" timeOffset="30041.5256">21763 12680 454 0,'0'0'48'0,"0"0"-1"16,0 0-8-16,0 0-27 16,0 0 73-16,0 0-51 15,0 0 9-15,20-16-2 16,-18 16-16-16,4 0-16 16,6-1-7-16,4 0 12 15,7-2-11-15,3 1-3 16,4-1 0-16,4 3 6 15,2 0 0-15,2 0-8 16,2 0 2-16,0 0 0 0,5 0 0 16,-6 2 0-16,-2 1 0 15,-1 1-2-15,-6-1 8 16,-7-1-6-16,-2 1 0 16,-7-1 0-16,-4-2 11 15,-1 1-11-15,-4-1 0 16,-4 0 24-16,-1 2-17 15,2-2 27-15,-2 0-32 16,0 0-2-16,0 0 21 16,0 1-21-16,0-1 0 15,0 0 3-15,0 0-3 16,0 0 2-16,0 0-10 16,0 0 15-16,0 0-13 15,0 0 6-15,0 0 0 16,0 2-4-16,0-2 4 0,0 0 0 15,0 1 0-15,0-1 5 16,0 0-5-16,0 0 0 16,0 0-1-16,0 0-13 15,0 0 14-15,0 0 0 16,0 0-4-16,0 0 2 16,0 0 1-16,0 0 1 15,0 0 0-15,0 0 4 16,0 0-4-16,0 0-2 15,0 0-11-15,0 0 17 16,0 0-10-16,0 0 3 16,0 0-25-16,0 0 24 0,0 0-19 15,0 0-10-15,0 0 28 16,0 0 1-16,0 0-9 16,0 0 4-16,0 0-25 15,0 0 25-15,0 0-64 16,0 0-8-16,0 0-61 15,0 0-86-15</inkml:trace>
  <inkml:trace contextRef="#ctx0" brushRef="#br0" timeOffset="31592.3681">3604 13489 617 0,'0'0'7'0,"0"0"76"16,0 0-38-16,0 0-20 15,0 0 37-15,0 0-49 16,-34-25 23-16,34 25-22 0,0 0 0 15,0 0-14-15,0 0 0 16,0 0 0-16,0 0-1 16,0 0-3-16,17 0 0 15,8 2-1-15,6 7 5 16,13 0 13-16,7 1-13 16,13-1 0-16,8-4-5 15,4-2 8-15,5-2-4 16,-4-1 1-16,-1 0 0 15,-10 0-2-15,-9 0 2 16,-14 0 0-16,-12 2 1 16,-10-1 7-16,-9 1-9 0,-8-2 1 15,-4 0 0 1,0 0 2-16,0 0 3 0,0 0 5 16,0 0 23-16,2 0-9 15,-2 0 4-15,0 0-23 16,0 0 7-16,0 0-8 15,0 0-4-15,0 0-3 16,1 0-2-16,1 0-45 16,-2 0-24-16,6 0-32 15,1 0-48-15,-7 0-93 16</inkml:trace>
  <inkml:trace contextRef="#ctx0" brushRef="#br0" timeOffset="33539.3412">8465 13526 467 0,'0'0'3'0,"0"0"86"15,0 0-56-15,0 0-17 0,0 0-7 16,0 0 32-1,-32-29-3-15,31 28 14 0,1-1-14 16,-1 2-26-16,1-1-8 16,-2 1 38-16,1 0-39 15,1 0 3-15,0 0 3 16,0 0-8-16,0 0-1 16,0 0 0-16,0 0 2 15,0 0-19-15,1 0 17 16,18 0-1-16,10 0-11 15,8-4 21-15,11-1-9 16,6 0 0-16,4-1 3 0,9 0-2 16,3 1-1-1,-3 2 0-15,-1 3-4 0,-2-1 8 16,-3-1-8-16,0 2 4 16,-3 0 0-16,-2-1-6 15,-6-1 6-15,-9-1 0 16,-7 3 4-16,-6-3-1 15,-6 1-4-15,-5 2 1 16,-5-2 0-16,-8 2 6 16,-1 0-6-16,-3 0 0 15,0 0 9-15,0 0-8 16,0 0 9-16,0 0-10 16,0 0 0-16,0 0 8 0,0 0-8 15,0 0-70 1,6 0-9-16,8 0-64 0,-4 0-41 15</inkml:trace>
  <inkml:trace contextRef="#ctx0" brushRef="#br0" timeOffset="36319.2131">7755 13582 330 0,'0'0'73'16,"0"0"-72"-16,0 0 1 16,0 0 0-16,0 0-2 15,0 0 8-15,0 0 11 0,-4 0 22 16,4 0-37-16,0-2 22 15,0 0 22-15,-1-1-34 16,1-1 8-16,0 1-12 16,0 3 4-16,0-3 8 15,0 0-21-15,0 0 8 16,0 2-5-16,0-1 6 16,0 2-17-16,0 0 7 15,14 0 0-15,3 0-3 16,2 0 3-16,2 0-11 15,-2 0 11-15,2 0-25 16,3 0-31-16,0-5-37 16,-5-9-161-16</inkml:trace>
  <inkml:trace contextRef="#ctx0" brushRef="#br0" timeOffset="37879.0981">7308 13726 274 0,'0'0'207'15,"0"0"-190"-15,0 0-12 16,0 0-2-16,0 0 70 16,0 0 14-16,0 3-15 0,0-3-22 15,0 0 32-15,0-8-31 16,1-9-16-16,8-7-25 16,0-1-7-16,1-4-2 15,4-1-1-15,-2 0 13 16,-2-2-23-16,2 3 10 15,-3 0 0-15,-1 9-1 16,-4 7 1-16,-1 8 0 16,-2 3-1-16,-1 2-7 15,0 0-5-15,0 6 4 16,0 14 1-16,0 9 6 16,0 2 2-16,0-7 0 0,3-5-1 15,0-11 1 1,-1-3 0-16,-1-5-1 0,1 0 5 15,5 0 16-15,10-17-10 16,5-13-2-16,5-5 6 16,-3-2-14-16,-3 6 0 15,-8 8-2-15,-3 9 8 16,-4 7-10-16,-1 6 4 16,-5 1 0-16,0 0-12 15,0 0 5-15,0 8-3 16,3 15 5-16,0 8 7 15,-3 3-2-15,0-1 0 16,0-1 8-16,0-8-2 0,1-4-6 16,4-1 0-1,-1-3-5-15,4-2-18 0,-1-3-47 16,-1-2-27-16,2-6-27 16,1-1-15-16,-3-2-83 15</inkml:trace>
  <inkml:trace contextRef="#ctx0" brushRef="#br0" timeOffset="39251.0204">7637 13699 230 0,'0'0'65'16,"0"0"80"-16,0 0-46 16,0 0 11-16,0 0-26 15,0 0-32-15,21-12 10 16,6-8-32-16,6-1-19 0,4-5 31 16,-3 4-42-1,-2 2 0-15,-4 1 1 16,-7 2 0-16,-3 3 2 0,-8 3-3 15,-1 2 4-15,-5 6-2 16,-2 3 3-16,-2 0-5 16,0 0 3-16,0 0-3 15,0 0 0-15,0 0-6 16,0 0 10-16,-4 12-12 16,-4 3 8-16,-2 1-8 15,5-2 8-15,4-3-9 16,1-4 9-16,0 0 0 15,0-4 8-15,0 2-12 0,6-3 4 16,12 1-1 0,2-2 1-16,7-1 3 0,0 0 5 15,6 0-8-15,-2-6 4 16,-5-6-1-16,1 0-3 16,-5-5 0-16,0 0 7 15,-8-3-5-15,-4-1-4 16,-7-3-2-16,-3 2 4 15,0 0-6-15,-2 5-1 16,-8 5 7-16,3 2-4 16,1 8 8-16,1 1-7 15,5 1 3-15,-1 0-15 16,-1 0 7-16,2 0-9 16,0 0-17-16,0 0 26 0,0 6 2 15,0 4 3-15,2 1 2 16,7-5-1-16,4 1-6 15,5 0 8-15,7-5 0 16,3-2 5-16,4 0-2 16,-1 0-3-16,-4 0 0 15,-4 0-1-15,-2-2 1 16,-2-1 0-16,-6 1 2 16,-5 0-2-16,-2 2 2 15,-5 0-4-15,-1 0-1 16,0 0 3-16,0 0-7 15,0 14 7-15,0 8 0 16,-7 6 13-16,2 4-5 16,4 0-8-16,1-2 6 15,0-2 8-15,2-6-3 0,11-5-11 16,-1-6 0-16,4-5 2 16,2-6-2-16,6 0 18 15,3 0 2-15,-1-14-15 16,-1-2-3-16,-5-1 0 15,-3 0 6-15,-5 3-9 16,-5 4 1-16,-1 3 0 16,-5 5-2-16,-1-1 2 15,0 3 2-15,0 0-2 16,0 0 0-16,0 0-8 16,-11 8 0-16,-1 4 6 15,-3 3-2-15,9-4-3 0,1-1 3 16,5-3 2-16,0-3-4 15,0-1 1-15,0-3-9 16,2 0 14-16,7 0-2 16,10-9 8-16,3-6-6 15,1-4 0-15,-4 2-6 16,-4 4-1-16,-6 4 7 16,-6 7 0-16,-1-1-7 15,-2 3 13-15,0 0-15 16,0 5 4-16,0 17 5 15,0 7 0-15,-7 5 2 16,-2 2-2-16,-2-2 1 16,5-2 6-16,0-7-7 0,0-10 0 15,3-7 2 1,0-3 12-16,3-5-14 0,0 0 0 16,0 0 20-16,0-13-20 15,0-5-20-15,3 0-12 16,7 1 32-16,1 3-2 15,2 7 2-15,2-1-7 16,3 4 2-16,2 0 10 16,0 4-7-16,4 0 2 15,1 0 0-15,4 0 12 16,2 0-7-16,-1 0-5 16,0-6 28-16,-8-1-26 15,-4-1 8-15,-6 1-10 0,-5 0 9 16,-4 4-1-1,-3 1-8-15,2 0 0 0,-2 2 9 16,0 0-9-16,0 0-4 16,0 4-6-16,0 12 0 15,6 9 3-15,3 0 7 16,7 1-43-16,5-8-38 16,12-14-75-16,0-4-399 15</inkml:trace>
  <inkml:trace contextRef="#ctx0" brushRef="#br0" timeOffset="42230.8552">14664 12576 174 0,'0'0'19'0,"0"0"-38"16,0 0-68-16</inkml:trace>
  <inkml:trace contextRef="#ctx0" brushRef="#br0" timeOffset="43631.4433">2681 12536 249 0,'0'0'14'0,"0"0"-4"0,0 0-3 16,0 0 28-16,0 0 57 15,0 0-38-15,16-44-7 16,-16 37-10-16,0 0 12 16,0 1 20-16,0 1-46 15,0 0 6-15,-1 1 18 16,-1 4-41-16,1 0 29 16,-1 0-10-16,2 0-9 15,0 0 26-15,0 0-42 16,0 0 4-16,0 0-8 15,0 0 4-15,-3 4 0 0,-6 18-4 16,-1 9 10 0,-4 7-5-16,-1 5-1 0,5 8 0 15,-1 2 0-15,-2 2 10 16,3 1 0-16,-6-3 6 16,9-4-16-16,0-6 20 15,-1 1-20-15,4-3 3 16,0-4-8-16,4-3 5 15,0-4 0-15,0-7 3 16,0-4-3-16,0-7 1 16,0-3-2-16,0-6 3 15,0-1-10-15,0-2 8 0,0 2-48 16,0-2-6 0,0 0-60-16,0 0 12 0,-11-4-114 15</inkml:trace>
  <inkml:trace contextRef="#ctx0" brushRef="#br0" timeOffset="44034.3644">2403 12954 285 0,'0'0'358'15,"0"0"-321"-15,0 0-21 16,0 0-16-16,0 0 0 15,0 0 8-15,-10-7 2 16,10 16-6-16,0 13-3 0,7 7 1 16,1 7 40-16,-1 3-1 15,1 5-3-15,-1-2-12 16,2 0 3-16,0 2-16 16,0-7-13-16,4-2 12 15,1-3-8-15,-1-9-4 16,4-4 0-16,-1-5-5 15,1-6 17-15,-3-2-10 16,1-4-2-16,0-2 0 16,7 0 8-16,5-9-5 15,6-12-3-15,5-7 14 16,0-6-10-16,0-2-6 16,0 2 2-16,-2 0-22 0,0 5 9 15,-1 3-68-15,0 9-1 16,-2 2-59-16,-5 5-149 15</inkml:trace>
  <inkml:trace contextRef="#ctx0" brushRef="#br0" timeOffset="46954.1913">14483 13399 472 0,'0'0'111'0,"0"0"-70"15,0 0-5-15,0 0 40 16,0 0-27-16,0 0-4 16,-7 0 16-16,7 0-43 15,0-7 34-15,2-1-47 16,12-7-3-16,6-5-2 16,4-5 14-16,3-4-11 15,1 0 17-15,0-3-17 16,1-3 15-16,-4-2-9 0,0-4-9 15,-4-5 2 1,-4-3-1-16,-7 1-1 0,-7-2 0 16,-3 5 7-1,0 3-19-15,-9 4 16 0,-3 7-8 16,-1 11-1-16,1 6-29 16,3 5 26-16,-3 4 6 15,1-1-36-15,-3 2 34 16,5 2-27-16,1 2 22 15,-1 0 8-15,0 2-63 16,-3 15-17-16,-6 5-22 16,-1 2-64-16,-5-2-135 15</inkml:trace>
  <inkml:trace contextRef="#ctx0" brushRef="#br0" timeOffset="47403.3001">14284 12954 730 0,'0'0'0'0,"0"0"0"15,0 0 6-15,0 0-5 16,0 0 26-16,0 0-8 16,20-46-16-16,2 26 11 15,4-4 33-15,0-1-47 16,-1 0 8-16,-1 0-4 15,-2-4 15-15,-1 1-8 0,0 0-11 16,0 0 13 0,-3 3-15-16,1 1 2 0,-2 5 0 15,2 1-3 1,-1 2 15-16,-4 4-10 0,0 3-2 16,-2 6 1-16,-4 3-13 15,-2 0 12-15,4 0-17 16,-1 9 14-16,2 8 6 15,2 8-6-15,-3 6 0 16,1 5 3-16,-4 1 15 16,2 1-15-16,-4-6 0 15,-1-3 0-15,-1-8 2 0,3-4-2 16,-3-4 0 0,0-4 3-16,-2-1-12 0,1 0-23 15,-1 3-67-15,-1-1-40 16,0-3-243-16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2:36.585"/>
    </inkml:context>
    <inkml:brush xml:id="br0">
      <inkml:brushProperty name="width" value="0.05292" units="cm"/>
      <inkml:brushProperty name="height" value="0.05292" units="cm"/>
      <inkml:brushProperty name="color" value="#FF0000"/>
    </inkml:brush>
  </inkml:definitions>
  <inkml:trace contextRef="#ctx0" brushRef="#br0">372 10691 0,'-24'0'47,"24"25"0,0-1-47,0 1 15,0 0-15,0 0 16,0 0 0,0-1-1,24 1 1,-24 0 15,25 25 0,-25-26-15,25-24 0,-25 25-1,25-25 110,0 0-109,-1 0-1,1-25 1,-25 1-16,25 24 16,0 0-16,24-50 15,-24 50 1,0-25-16,0 0 16,24 1-16,-24 24 15,25-50 1,-25 50-16,0-25 15,-1 0-15,1 25 16,0-74 15,0 74-31,0-25 16,-1 0-16,1 1 16,0-1 15,0 0 47</inkml:trace>
  <inkml:trace contextRef="#ctx0" brushRef="#br0" timeOffset="5473.8926">4614 12229 0,'25'25'125,"-25"-1"-109,25-24-1,-1 25 16,1 0 1,0-25-32,25 0 31,-26 0-15,1 0-16,50 0 15,-26 0-15,-24 0 16,25 0-16,-1 0 15,1 0 32,-25 0-15,0 0-17,-1 0 1,1 0-1,0 0 1,0 0-16,0 0 31,-1 0 32,1 0-16,0 0-16,0 0-15,0 0-1,-1 25 1,1-25-1,0 0 1,0 0-16,24 0 16,-24 0-1,0 0-15,0 25 16,0-25-16,-1 0 16,1 0-16,0 0 15,0 0-15,0 0 16,-1 0-1,1 0 1,0 0 15,0 0-15,0 0 0,-1 0 15,1 0 47,0 0-47,0 0-15,0 0-1,-1 0-15,1 0 16,0 0-16,0 0 16,0 0 31,0 0-47,24 0 15,-24 0-15,0 0 16,0 0-1,-1 0 1,1 0-16,0 0 16,0 0-1,0 0 204</inkml:trace>
  <inkml:trace contextRef="#ctx0" brushRef="#br0" timeOffset="26072.194">2431 13395 0</inkml:trace>
  <inkml:trace contextRef="#ctx0" brushRef="#br0" timeOffset="28236.0789">1067 14213 0,'0'25'16,"0"0"-1,0-1 1,50 26-1,-50-25-15,0 0 16,24-25 0,-24 25-1,0-1 17,25-24 14,0 0 1,0 0-31,24 0 0,26 0-1,-50-24 1,-1 24-16,26-25 15,0-25-15,49 0 16,-25 26-16,-49-1 16,25-25-16,24 1 15,-49-1-15,49 0 16,-24 1 0,0-1-16,-1 25 0,-49 1 15,0-26 1,0 25-1,0 0-15,0 1 16,-25 24 156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4:35.925"/>
    </inkml:context>
    <inkml:brush xml:id="br0">
      <inkml:brushProperty name="width" value="0.05292" units="cm"/>
      <inkml:brushProperty name="height" value="0.05292" units="cm"/>
      <inkml:brushProperty name="color" value="#FF0000"/>
    </inkml:brush>
  </inkml:definitions>
  <inkml:trace contextRef="#ctx0" brushRef="#br0">8203 7937 11 0,'0'0'192'16,"0"0"-146"-16,0 0 6 0,0 0 31 15,0 0-30-15,0 0-36 16,0 0 40-16,-8-35-21 16,5 30-6-16,-1 3-7 15,-2-3-23-15,4 2 4 16,-4 1 5-16,3-2-9 16,-3 1 0-16,3 0 0 15,0-2 10-15,0 0-10 16,-1 1 5-16,-1-1 9 15,-1-1 16-15,-1-3-22 16,1 1 6-16,0-1 25 16,0-1-36-16,1 3 7 15,1 0-3-15,-2 2-2 16,3 0 10-16,2 1-11 0,-1 1-3 16,2 1 7-16,0 2-1 15,0-2-11-15,0 2 4 16,0-2 0-16,5-6-9 15,20-1 9-15,15-5 0 16,11 0-2-16,4 2 13 16,5 0-11-16,5 2 0 15,4 0 3-15,2 0-7 16,-3 0 4-16,-6 2 0 16,-5-1 1-16,-5 3-1 15,-7-4-5-15,-5 4 5 16,-11 0 0-16,-13 3-3 15,-7-1 9-15,-6 4-6 0,-3 0 0 16,0 0 5-16,0 0-3 16,0 0-2-16,0 0 0 15,0 0-9-15,0 0 0 16,0 0-55-16,5 0-28 16,5 0-104-16</inkml:trace>
  <inkml:trace contextRef="#ctx0" brushRef="#br0" timeOffset="1080.8179">10353 8061 553 0,'0'0'9'0,"0"0"-4"16,0 0 9-16,0 0-1 16,0 0-6-16,0 0 66 15,0 0-50-15,-12-10 18 0,12 9-4 16,-1 1-16-16,1 0-5 16,0 0-16-16,0 0 0 15,0 0 7-15,0 0-7 16,0 0 0-16,0-3-13 15,15 1 19-15,6-1-7 16,7-3 1-16,-1 2 0 16,3-2-10-16,-8 3 11 15,-2 0-1-15,-6 1 4 16,-6 2 2-16,-5 0-12 16,0 0 1-16,-3 0 5 15,2 0 5-15,0 0-5 16,1 0-19-16,0 0 15 0,2 0-33 15,0 0 12-15,5 0-50 16,1 0 8-16,2 0-39 16,1 0-167-16</inkml:trace>
  <inkml:trace contextRef="#ctx0" brushRef="#br0" timeOffset="1958.1861">11625 8201 124 0,'0'0'323'0,"0"0"-297"15,0 0-26-15,0 0 0 16,0 0 69-16,0 0-19 15,-2 0-5-15,7 0-12 16,8-4-24-16,0-2 27 16,6 1-19-16,4-2-5 15,2 2-2-15,2-1 0 16,6 3-3-16,-1-4-7 16,4 5 6-16,0-3-5 15,-1 2-1-15,-3-1 0 16,-2 1 3-16,-1 2 1 15,-3 0-2-15,0 1-2 0,-4 0 2 16,-2 0-2-16,-1-1 0 16,-3 1 0-1,1-2 21-15,-4 1-13 0,-3-1 10 16,-5 2-17-16,-4 0 7 16,-1 0 22-16,0 0-17 15,0 0-3-15,0 0-2 16,0 0-5-16,0 0-3 15,0-1 0-15,0 1-48 16,6 0 12-16,9 0-83 16,5 0-35-16,5-3-66 0</inkml:trace>
  <inkml:trace contextRef="#ctx0" brushRef="#br0" timeOffset="3059.7551">13426 8186 553 0,'0'0'53'15,"0"0"-53"-15,0 0 0 16,0 0 8-16,0 0-4 15,0 0 21-15,0 4-9 16,0 0-10-16,10-1 44 16,7 1-42-16,3-2 15 15,5 1-21-15,-3-2 6 16,0 0 13-16,1 1-18 16,-1-1-3-16,-1 1 28 15,-4-1-25-15,-4 0 0 0,-3 0-3 16,-2-1 0-1,-4 2 13-15,0-2-6 0,-2 0-7 16,-2 0 23-16,0 0-6 16,0 0-3-16,0 0-2 15,0 0-4-15,0 1 27 16,0-1-35-16,0 0-2 16,0 0 2-16,0 0 0 15,0 0-1-15,0 0-30 16,0 2-36-16,0 1 6 15,8 1-75-15,8 3 19 16,2-2-107-16</inkml:trace>
  <inkml:trace contextRef="#ctx0" brushRef="#br0" timeOffset="5438.5402">15808 8036 539 0,'0'0'40'0,"0"0"-17"15,0 0 12-15,0 0-24 16,0 0-1-16,0 0 39 0,0-50-25 15,0 50 22-15,0 0-22 16,0 0 11-16,0 0 1 16,0 0-36-16,0 0 0 15,0 0 0-15,0 0 14 16,0 0-25-16,0 0 11 16,2 0 0-16,5 0-7 15,3 0 7-15,11 0 0 16,3 0 2-16,5 0 1 15,0 0-3-15,3 0-5 16,1 0 5-16,2 0 9 16,-2 3-9-16,1-1-6 0,-4 1 1 15,-5-1 10 1,0 0-15-16,-2-1 10 0,3 0 0 16,-1-1 9-16,-2 3-9 15,2-3 0-15,0 0-4 16,1 0 17-16,0 0-15 15,4 0 2-15,-1 0 0 16,6 0 13-16,-3 0-5 16,-4 0 0-16,-6-4 7 15,-5 3-14-15,-2-1 15 16,-5 1-16-16,-2 1 4 16,-5-1 12-16,-3 1-16 15,0 0 0-15,0 0 20 16,0 0-19-16,0 0 7 15,0 0-8-15,0 0 6 0,0 0-6 16,0 0 0-16,0 0 0 16,0 0 0-16,0 0 8 15,0 0-8-15,0 0 0 16,0 0 2-16,0 0-3 16,0 0 1-16,0 0 0 15,0 0-10-15,0 0 10 16,0 0-8-16,0 0 7 15,0 0-7-15,0 0 2 16,0 0 6-16,0 0 0 16,0 0-10-16,0 0 10 15,0 0 0-15,0 0 0 0,0 0 1 16,0 0-12-16,0 0 11 16,0 0-16-16,0 0 1 15,0 0-17-15,0 0-8 16,0 0-11-16,0 0-23 15,0 0-12-15,0 9 36 16,0-1-116-16</inkml:trace>
  <inkml:trace contextRef="#ctx0" brushRef="#br0" timeOffset="6758.8427">10528 8065 173 0,'0'0'19'16,"0"0"-19"-16,0 0-143 15</inkml:trace>
  <inkml:trace contextRef="#ctx0" brushRef="#br0" timeOffset="7455.9493">10528 8065 391 0,'36'-20'35'16,"-45"20"-6"-16,0 0-8 16,-4084 0 9-16,8165-2 16 15,-4081 1 11-15,1-1-37 16,0 1 4-16,3 1-24 0,1 0 5 15,2-2-6-15,2 2 1 16,-1 0 0-16,-4 0-6 16,3 0 18-16,-1 0-25 15,-4 5 13-15,4 3 0 16,-1 3-5-16,1 2 5 16,3 1 0-16,0-2-8 15,0-5 20-15,0 1-26 16,0-3 14-16,3-3 0 15,4 0-11-15,-1-2 22 16,0 0-11-16,0 0 0 16,2 0 8-16,0-2 22 0,-2-5-28 15,0-1 9-15,-2-2-1 16,-2 1-5-16,-2 2-5 16,0-4 11-16,0 2-5 15,0-1 14-15,0 1-20 16,-3-1 0-16,-1 7 7 15,-1 0-5-15,4 2-2 16,-1 1 0-16,1 0 3 16,1 0-7-16,0 0 4 15,0 0 0-15,-4 0-16 16,1 0 7-16,-2 3 9 16,4 1 0-16,-2 1 4 15,3-3-5-15,0-1 1 16,0 2-13-16,0-3-12 15,0 2 18-15,0-1-26 0,6-1 24 16,2 1-46-16,-2-1-29 16,0 0-101-16</inkml:trace>
  <inkml:trace contextRef="#ctx0" brushRef="#br0" timeOffset="9564.8769">11769 8201 508 0,'0'0'33'0,"0"0"-9"15,0 0-4-15,0 0-20 16,0 0 0-16,0 0 47 0,-9 0-14 15,9 0 3-15,0 0-36 16,0 0 0-16,0 0-13 16,0 0 13-16,6 7-4 15,10 1 4-15,2 2 4 16,6-3-4-16,3 0-1 16,4-2 1-16,4-4 8 15,3-1-8-15,5 0 0 16,1-6 6-16,0-8 8 15,-3-4-14-15,-7 0 0 16,-4-2 10-16,-6 1-11 16,-6 4 1-16,-3 3 0 0,-8 3 2 15,-1 1 8 1,-4 1-7-16,-2 2-3 0,0-3 0 16,0 5 15-1,0 0-15-15,0 0 7 0,0 3 10 16,0 0-14-16,0 0-3 15,0 0 0-15,0 0 6 16,-9 0-22-16,-3 7 14 16,-5 5 2-16,2 1-6 15,-1 1 18-15,-1 0-22 16,-2-1 10-16,-2 1-2 16,-4 3 2-16,-5 0 0 15,-5 5 2-15,-3-3-11 16,-4 1 10-16,1-6-1 15,2-3 0-15,7-5 1 0,3-4-13 16,3-2 12-16,7 0 0 16,4 0-9-16,4-10 9 15,2 1-12-15,4 1 12 16,0 2-29-16,4 0 26 16,-1 2-18-16,2 1 21 15,0 1-16-15,0-3 10 16,0 1 1-16,0 0 3 15,2 1 0-15,5 3-7 16,2 0 9-16,3 0 0 16,1 0-5-16,4 3 5 15,-2 8 0-15,1-2-6 0,2 1 13 16,-2-5-5 0,7 2 12-16,0-4-9 0,3-3 34 15,8 0-32-15,-1 0-7 16,0 0 8-16,0-5 8 15,-2-7-18-15,0-5 2 16,-1-2 0-16,-5 2 6 16,-5 0-6-16,-5 3 0 15,-8 6-1-15,-4-3 10 16,-3 5-2-16,0-2-7 16,0 1 0-16,0 3 0 15,0 1 0-15,0 3 0 16,0 0 0-16,0 0 3 15,0 0-6-15,0 0 3 0,-3 0-9 16,-4 12-6-16,-5 10 15 16,0 0 0-1,-2-1-8-15,0-1 21 0,-1-3-15 16,1-6 2-16,2 0 0 16,-3-4 6-16,2-2-6 15,-4 0 0-15,1-4 7 16,-6-1-4-16,-2 0-3 15,1 0-3-15,1-4 3 16,-1-9 17-16,5 1-17 16,2 1-5-16,2-3 1 0,5 6-19 15,3 0 16 1,3 5-5-16,3 3 12 0,-2 0-11 16,2 0-12-16,0 0-26 15,0 0 38-15,0 0-17 16,0 0-7-16,0 0-4 15,5 0 5-15,7 4 34 16,5-4-159-16</inkml:trace>
  <inkml:trace contextRef="#ctx0" brushRef="#br0" timeOffset="11588.1387">13485 7996 459 0,'0'0'59'0,"0"0"-25"15,0 0-23-15,0 0-22 0,0 0 8 16,0 0 3-16,0 0 4 16,8-1 16-16,0 9 14 15,2 4-2-15,0-1-30 16,-1-1 6-16,2-1-4 15,-4-3-2-15,2 1 50 16,0-1-47-16,3 1 4 16,2 0-5-16,5-3 9 15,3-1 12-15,2-1-24 16,8-2 0-16,-1 0 26 16,3 0-27-16,2 0 0 15,-3-9 3-15,1-2 4 16,-1-2-6-16,-3-1 0 0,-5 2 7 15,-3-3-16 1,-5 1 14-16,-5 1-6 0,-6 4 0 16,0-3 3-16,-5 3 6 15,1 0-9-15,-2 1 0 16,0 2 0-16,0 1 0 16,0 2 0-16,0 3-2 15,0 0 12-15,0 0-15 16,0 0 5-16,-2 0 0 15,1 0-1-15,-5 0 1 16,-3 0 0-16,-2 10-12 16,-2 0 22-16,-3 3-18 0,-2 1 8 15,0-4 0 1,-5 3-1-16,-7 0 1 0,-4 1 0 16,-3 0-2-16,-2 1 2 15,2 1-2-15,0-2 2 16,1-5 0-16,0 1-1 15,-4-3 1-15,7-3 0 16,3-3 0-16,8-1 10 16,7 0-16-16,4 0 6 15,1-5 0-15,-4077 0-7 16,8163 1 11-16,-4079-1-4 16,3 0 0-16,0-2-12 15,0 0 4-15,0 0 6 16,0 1 2-16,0 1-11 15,0 2 11-15,0 3 0 0,0 0-3 16,0 0 3-16,0 0 0 16,0 0 0-16,0 0 4 15,0 0-13-15,0 0 9 16,0 0-8-16,0 0 4 16,5 0-3-16,1 0 3 15,6 0 4-15,1 5 0 16,5 2 7-16,0 1-7 15,3-3 0-15,3-2 2 16,-1-3-1-16,2 0 13 0,2 0-14 16,1-3 2-1,2-5 10-15,-1-1-12 0,-2 1-2 16,-3 1 2-16,-6 3 5 16,-3 1-5-16,-8 1-5 15,-4 2 5-15,-3 0-4 16,0 0 4-16,0 0 0 15,0 0 1-15,0 0 9 16,0 0-14-16,0 0 4 16,0 0 0-16,0 0 4 15,0 0-4-15,0 0 0 16,0 0 8-16,0 0-8 16,0 0 0-16,0 0-2 15,0 0 10-15,0 0-26 16,0 0 13-16,0 0 5 0,0 0-3 15,0 0-41 1,0 2 14-16,-2 6-2 0,-3 2-36 16,-1 0-60-16,-3-4-149 15</inkml:trace>
  <inkml:trace contextRef="#ctx0" brushRef="#br0" timeOffset="18145.3611">12486 5953 559 0,'0'0'0'16,"0"0"0"-16,0 0 8 15,0 0-8-15,0 0 0 16,0 0 23-16,0 0-23 16,-13-2 0-16,13 2 17 15,0 0-9-15,0 0 1 16,0 0-9-16,0 0 0 0,0 10-3 15,0 7 3-15,2 3 0 16,3 6 10-16,1 3-3 16,2 2 6-1,-3 5 8-15,3-4-19 0,3-3 24 16,-5-8-26-16,-1-7 0 16,0-6 3-16,-3-5 1 15,2-1 5-15,0-2 23 16,4 0-5-16,6-8 48 15,5-10-75-15,3-4 0 16,-4 0-3-16,-3 6 18 16,-6 2-22-16,2 3 7 15,-1 0 0-15,2 0-26 16,4 1-22-16,1 0 23 16,3 4-24-16,3 3-40 15,-1 3-34-15,1 0-129 0</inkml:trace>
  <inkml:trace contextRef="#ctx0" brushRef="#br0" timeOffset="20162.4372">15349 6996 269 0,'0'0'30'16,"0"0"-14"-16,0 0-16 15,0 0 0-15,0 0 5 16,0 0 11-16,0 0 38 15,0 0 5-15,0 0-54 16,0 0 10-16,0 0-15 16,0 0 0-16,0 0 1 15,0 0-1-15,0 0 0 16,0 0-1-16,0 0-3 0,0 0 1 16,0 0-13-1,0 0 16-15,0 0-7 0,1 0 7 16,-1 0 0-16,2 0-2 15,-2 0 17-15,3 0-20 16,1 0 5-16,3 0 0 16,2 0-8-16,1 1 8 15,3 4 0-15,-1-1 7 16,9-1-6-16,2-1-2 16,7-2-6-16,6 0 7 15,4 0 30-15,5 0-30 16,-2 0 1-16,-2 0 4 15,0-2-5-15,-2-1 19 0,2 1-14 16,2-2-5-16,0-1 61 16,3-1-58-16,-1-2 11 15,1-1 23-15,-2 1-27 16,-4 1 24-16,-3 0-20 16,-1 5-9-16,-5 1 29 15,-1 1-34-15,0 0 0 16,-3 0-9-16,-1 0 22 15,-3 0-14-15,-1 0 1 16,1 0 0-16,-1 0 22 16,-2 0-22-16,-1 0 0 15,-3 0 17-15,-1 0-14 16,0 0 6-16,3 0-9 16,-4 0 0-16,2 0-1 0,-1 0 1 15,-2 0 0-15,1-2-3 16,-1 1 11-16,-3 1-10 15,0-2 2-15,-2 2-3 16,-3-1 3-16,-4 1 0 16,1 0 0-16,-2-2-6 15,0 2 11-15,0 0-10 16,0 0-15-16,1 0-19 16,2 0 27-16,-1 3-26 15,2 8-10-15,-1 6-4 16,-1 5-52-16,-2-1-121 15</inkml:trace>
  <inkml:trace contextRef="#ctx0" brushRef="#br0" timeOffset="28127.5376">17601 9356 264 0,'0'0'95'0,"0"0"-53"16,0 0 12-16,0 0-24 15,0 0-17-15,0 0 40 16,0 0 13-16,0 0-27 0,-6-42-29 16,6 39 26-16,-2 2-30 15,2-2 24-15,-1 3-23 16,1 0 4-16,0-2 11 16,0 2-22-16,0 0 0 15,0 0-2-15,0 0 12 16,0 0-20-16,0 0 10 15,0 0-4-15,0 2-6 16,0 7 10-16,0 4 0 16,0 2-5-16,0 2 13 15,5 2-8-15,-1 1 0 16,5 3 0-16,-2-1 11 16,-1 5-11-16,3-4 0 15,-2 0-3-15,3 1 3 0,-4-5 0 16,0-6-10-16,-2-4 25 15,0-2-24-15,-3-4 9 16,1 1 0-16,0-3 4 16,-1-1-4-16,1 0 0 15,5 0 2-15,13 0 3 16,11-13 9-16,6-5-14 16,1-3 3-16,-4 0 0 15,-4 2-3-15,-5 2 0 16,-1 2 2-16,-7 2 5 15,-1 2-7-15,-5 1 0 0,-3 3 15 16,-2 2-12 0,-4 0 0-16,-1 2-2 0,-1 1-2 15,0 0-4-15,5 0-28 16,4 2-15-16,4 0-73 16,-1 0-36-16</inkml:trace>
  <inkml:trace contextRef="#ctx0" brushRef="#br0" timeOffset="29987.405">2393 10186 273 0,'0'0'60'15,"0"0"-47"-15,0 0-8 16,0 0 31-16,0 0 25 16,0 0-46-16,0-1 2 15,0 1-4-15,0 0-8 16,0 0 24-16,0 0 13 16,0 0-30-16,0 0-12 0,0 5 0 15,0 4 13-15,0 4-10 16,0 6-1-16,0 3 24 15,0 5-26-15,10 3 10 16,-1-1-18-16,2 1 16 16,2-5 8-16,-1-2-16 15,4-7-2-15,-4-2 2 16,-3-5 0-16,3-5 6 16,-3 0-15-16,3-4 20 15,6 0 2-15,7-8-11 16,2-11 14-16,4-7 21 15,-1-7-32-15,-3-5-5 16,-1 0 0-16,-7 4 4 0,0 2-6 16,-5 9 2-1,-1 6-38-15,4 9-24 0,0 2-98 16,0 3-125-16</inkml:trace>
  <inkml:trace contextRef="#ctx0" brushRef="#br0" timeOffset="32672.633">5082 10043 368 0,'0'0'60'0,"0"0"-36"16,0 0-23-16,0 0 73 15,0 0-20-15,0 0-22 16,-3-10 1-16,3 8-4 16,0 2 20-16,0 0-18 15,0 0-7-15,0 0 35 16,0-3-55-16,0 3-1 16,0-2 2-16,0-3 0 15,21-2-10-15,12-1 3 16,1-1 2-16,9 2 5 15,-1 2-5-15,0 2 0 16,-5 2-1-16,-4 1 5 16,-6 0-7-16,-6 0 3 0,-5 0 0 15,-6 0-16-15,-6 0 14 16,0 0-11-16,-4 0 11 16,0 0-12-16,0 0 9 15,0 0-9-15,0 0-23 16,0 0 11-16,0 0-94 15,0 0-235-15</inkml:trace>
  <inkml:trace contextRef="#ctx0" brushRef="#br0" timeOffset="34163.4985">7087 10797 479 0,'0'0'82'15,"0"0"-19"-15,0 0-63 16,0 0 22-16,0 0 33 0,0 0-8 16,-5 0-17-16,5 0-30 15,0 0 13-15,0 0 17 16,0 0-20-16,0 0 4 15,0 0-8-15,0 0 5 16,12 0-18-16,6 0 7 16,2 0 0-16,2 0 0 15,2 0 0-15,4 0 0 16,5-1-2-16,0-1 10 16,0 2-9-16,-2-1 2 15,-1 1-1-15,-2 0 8 16,-1-3-8-16,0 3 0 15,-2-1-1-15,-4 1 5 16,-2-1-5-16,-8 1 1 16,1 0 0-16,-8 0-12 0,-2-2 21 15,-2 2-9-15,0 0 2 16,0 0-2-16,0 0 0 16,0 0-2-16,0 0-2 15,0 0-5-15,0 0-69 16,0 0-40-16,-15 0-227 15</inkml:trace>
  <inkml:trace contextRef="#ctx0" brushRef="#br0" timeOffset="40373.1777">14512 10674 417 0,'0'0'70'0,"0"0"-37"16,0 0 58-16,0 0-44 15,0 0-20-15,0 0 0 16,0 0-20-16,0 0-2 0,0-10 7 16,0 10-9-16,0 0 34 15,0 0-36-15,0 0 10 16,0 0-3-16,0 0 1 16,0 0-4-16,0 0-5 15,0 0 9-15,0 0-3 16,0 0-6-16,0 0 5 15,0 0 9-15,0 0-13 16,0 0 0-16,0 0 9 16,0 0-6-16,0 0-4 15,0 0 19-15,0 0-18 16,0 0 18-16,0 0-17 0,0 0 5 16,0 0 6-1,-3 0-10-15,3 0 5 0,0 0-8 16,0 0 0-16,0 0 0 15,0 0 0-15,0 0 0 16,0 0 0-16,0 0 6 16,0 0-5-16,0 0-1 15,0 0 0-15,0 0-6 16,0 3 6-16,0 2 0 16,0 7-2-16,0 0 10 15,0 0-8-15,0 6 9 16,0-3-5-16,0 4 17 15,0-1-21-15,0-2 9 16,0 0 0-16,0-4-6 0,0-1 6 16,0-1-9-16,0 0 0 15,-1 0 2-15,1 0-1 16,0 5-1-16,-2-2 12 16,1 3-4-16,1-5 10 15,-2 4-18-15,2-3 4 16,0 1 14-16,0-3-17 15,0-2-1-15,-1 1 0 16,1-1 7-16,-2 3-6 16,2-3-1-16,-3 3 0 15,3-1 9-15,0-2-9 16,0 0 0-16,0-3 3 16,0-1 3-16,0-2-9 0,0-1 3 15,0 1 0-15,0-2 3 16,0 0-3-16,0 0 0 15,0 0 3-15,0 0 2 16,0 0-10-16,0 0-8 16,0 0-17-16,0 0 22 15,0 0-51-15,0 0-11 16,-3-3-33-16,-2-10-116 16,-2-4-271-16</inkml:trace>
  <inkml:trace contextRef="#ctx0" brushRef="#br0" timeOffset="40953.0302">14403 10947 421 0,'0'0'52'0,"0"0"-20"15,0 0-22-15,0 0 79 16,0 0-26-16,0 0-46 16,0 0 21-16,0 0-27 15,0 0 5-15,0 0 16 16,0 0-26-16,0 0-1 0,0 0 7 16,0 0-5-1,0 0 1-15,0 0-8 0,0 8 2 16,0 1 22-16,4 5-6 15,5 3-6-15,2 2 22 16,-2 3-15-16,-2 1 2 16,2 2-17-16,-1 1 5 15,-1 1 23-15,-1 4-31 16,0-6 8-16,1-1 16 16,-2-5-24-16,1-6 17 15,-1-5-18-15,-4-3 0 16,2-4 9-16,-1 1-2 15,2-2-5-15,5 0 37 16,4-15-21-16,7-9 10 16,2-5-28-16,-6 0 1 0,0 4 7 15,-2 1-8-15,-5 3 0 16,2 1-5-16,-5 2 14 16,-2 2-7-16,-1 2-2 15,-1 2 1-15,-2 2-16 16,0 1 15-16,0 4-32 15,0 0 10-15,0 0-45 16,0 2-46-16,0 0-66 16,0 0-133-16</inkml:trace>
  <inkml:trace contextRef="#ctx0" brushRef="#br0" timeOffset="43883.5876">10569 7874 148 0,'0'0'25'0,"0"0"12"16,0 0-37-16,0 0 61 15,0 0 34-15,0 0-46 0,0-34-18 16,0 30-7 0,0 1-19-16,0 0 28 0,0 2-32 15,0-1 10-15,0 2-2 16,0 0-9-16,0 0 0 16,0 0-2-16,0 0 14 15,0 0-29-15,0 0 10 16,-1 0 7-16,1 0 12 15,0 0-12-15,0 0 0 16,0 0-12-16,-2 0 19 16,0 0-18-16,-1 0 11 15,0 0 0-15,-2 4-5 0,3 1 5 16,1 3 0 0,1-2-1-16,0 4 2 0,0-2-2 15,0-1-1-15,0 1 2 16,11-2 8-16,3 2 6 15,5-5-3-15,-1 0 48 16,4 0-52-16,-4-2 6 16,-2 3-13-16,-2-4 0 15,-6 3-1-15,-2-2 1 16,-3 1 0-16,-1-2-1 16,-2 0 9-16,0 0-14 15,0 0 6-15,0 0 0 16,0 0-2-16,0 2 2 15,0-2-3-15,0 0-5 16,1 0 1-16,-1 0-6 0,0 0 0 16,0 0-7-1,0 0 17-15,0 0 3 0,0 0 0 16,0 0-2-16,0 1 3 16,0 2-1-16,-1-1 29 15,-8 5-26-15,-4 0 10 16,-1 1-13-16,-4 1 0 15,-1-1 0-15,-5 3 3 16,-5-3-3-16,0 0 0 16,2-4 2-16,5-4-2 15,6 0 0-15,6 0 7 16,4 0 34-16,2-3-24 16,2-3-15-16,2 1 0 15,-1 1 8-15,1-1-13 0,0 3 3 16,0 1 0-16,0-1-2 15,0 2 2-15,0 0 0 16,0 0-10-16,0 0 13 16,0 0-8-16,0 0-1 15,0 0-7-15,0 0-3 16,0 0 11-16,7 5 5 16,8 0-2-16,0 0 11 15,2 2-20-15,4-4 11 16,-3 0 0-16,2 0 1 15,-2-2-1-15,0 3 0 0,-5-4 7 16,-1 3 0 0,-4-3-7-16,-4 0 0 0,-1 2-10 15,0 1 3-15,0-1-35 16,3 0-15-16,-5 3 19 16,1-2-80-16,-2-3-170 15</inkml:trace>
  <inkml:trace contextRef="#ctx0" brushRef="#br0" timeOffset="46793.72">2713 11877 426 0,'0'0'41'0,"0"0"43"0,0 0-42 15,0 0 8-15,0 0-11 16,0 0-15-16,0 0 28 15,-23 2-38-15,23-2-13 16,0 1 21-16,0 0-20 16,0-1 4-16,0 0-6 15,0 0-3-15,0 0-14 16,0 0 13-16,14 3 4 16,6-1 6-16,7 1-6 15,7 1 2-15,2-1-2 16,1-2 0-16,-4-1-2 15,-3 0 2-15,-10 0 0 16,-3 0-1-16,-11 0 3 0,-1 0-2 16,-5 0 0-16,0 0 2 15,0 0 14-15,0 0-16 16,0 0 2-16,0-10-5 16,-7-5-14-16,-3-2 11 15,-2 1 6-15,0-1-16 16,0 2 9-16,-3 2 7 15,2 2-1-15,1 2-1 16,0 3 2-16,6 1 0 16,3 2 10-16,-1 1-10 15,4 2 20-15,0 0-20 16,0 0 5-16,0-1-15 0,5-1 10 16,14 2-3-1,12-1 0-15,9 1 6 0,2 0 2 16,0 0-5-16,-1 6 8 15,-5 5-17-15,-6 3 9 16,-4-2 0-16,-10 3-1 16,-6-1 8-16,-4 1-12 15,-6 4 5-15,0 0 0 16,-10 5 12-16,-13 3-12 16,-6 3 8-16,6-1-14 15,1-6 6-15,11-4-16 16,7-5-52-16,4-3-63 15,0-9-106-15</inkml:trace>
  <inkml:trace contextRef="#ctx0" brushRef="#br0" timeOffset="48160.548">5148 12104 366 0,'0'0'106'0,"0"0"-16"16,0 0-80-16,0 0 14 16,0 0 2-16,0 0 14 15,0 0 1-15,0 0-41 0,10 0 7 16,8 3 27 0,3 2-29-16,0 3 3 0,1 2-8 15,2 1 7-15,3 2 4 16,3 3-7-16,0-1 3 15,8-3-5-15,3-2 10 16,3-6-11-16,3-4 1 16,0 0-1-16,-3-5 17 15,2-12-13-15,-7-2-4 16,-8-3 6-16,-3 3-4 16,-5-3 2-16,-9 2-5 15,-2 4 2-15,-6-1 0 16,-4 4 2-16,1 3-4 15,-3 1 17-15,0 5-16 16,0 0 0-16,0 2 3 0,0 1 6 16,0 1-20-16,0 0 9 15,0 0 1-15,0 0-3 16,0 0-12-16,-3 1 2 16,1 9 13-16,-4 2-8 15,-2 2-4-15,-1 0 12 16,-6 0-5-16,-2 3 0 15,-8 2 4-15,-9 1-1 16,-13 5-14-16,-8-2-10 16,-5 1 20-16,1-7-11 15,4-5 17-15,4-4 0 16,8-2 2-16,4-3 1 16,1-3-3-16,6 0-28 15,4 0 24-15,5-3-67 0,4-6-69 16,1-2-45-16</inkml:trace>
  <inkml:trace contextRef="#ctx0" brushRef="#br0" timeOffset="50875.6293">6947 12080 488 0,'0'0'75'15,"0"0"-39"-15,0 0-31 16,0 0 28-16,0 0 23 15,0 0-22-15,0 0-6 16,0-1-26-16,0 0 12 16,0-2-14-16,0 0 9 15,0 2 2-15,0-2-2 16,0 3-4-16,0 0 2 0,0-2-2 16,-2 1-5-16,1 0 2 15,1-1 1-15,0 2-1 16,0 0-2-16,0 0 6 15,0 0 6-15,0 0-11 16,0 0 1-16,0 0-2 16,0 0 9-16,0 0-10 15,0 0 1-15,0 0-9 16,0 0 4-16,0 0 2 16,0 0-7-16,0 3 10 15,3 3 0-15,7-1 0 16,0 2 0-16,3 2 0 15,1 0 8-15,4 2-8 0,3 3 0 16,1-2-4 0,1 1 9-16,-1 1-5 0,4 0 0 15,-4 0 1-15,5-1-1 16,-1-3 0-16,1-3 1 16,-1-2 0-16,1-3 6 15,-2-2 8-15,-3 0-11 16,-1 0 1-16,-3 0 26 15,-3 0-28-15,-3 0 3 16,-3 0 7-16,3-4-13 16,-5-1 15-16,4 2-14 15,2-2 7-15,0-1-13 0,4 0 5 16,-4 1 0 0,-2 0 0-16,-1 1 5 0,-4 2-6 15,-1 1 1-15,-4-1 0 16,-1 0 6-16,0 2-5 15,0 0-2-15,0 0 1 16,0 0 0-16,0 0 0 16,0 0-30-16,0 0 1 15,0 0-26-15,-4 0-41 16,-1 0 1-16,-1 5-50 16,2 0-144-16</inkml:trace>
  <inkml:trace contextRef="#ctx0" brushRef="#br0" timeOffset="52263.2986">9631 11154 277 0,'0'0'394'16,"0"0"-340"-16,0 0-47 15,0 0-6-15,0 0 22 16,0 0 27-16,-6-74-9 0,4 58 11 16,2 0-50-1,0 0 48-15,0-1-48 0,0-1 14 16,0 0-1-16,0-1-14 15,2-1 7-15,7 0-8 16,2 1 0-16,5 0-10 16,1 5 10-16,5-1-2 15,0 8 0-15,-4 0 2 16,3 4-7-16,-5 3-1 16,-2 0 8-16,0 0-4 15,-4 8-8-15,-3 4 12 16,-2 5 1-16,-2 1-1 15,0-3-2-15,-2-3-6 0,-1-5 8 16,3-4-1 0,-3-3-1-16,0 0 2 0,0 0 12 15,0 0-4-15,2 0 7 16,1 0-15-16,-2 0 4 16,1 0-5-16,-1 0 14 15,1 0-13-15,-1 0 0 16,4 0-7-16,1 16-1 15,2 4 2-15,1 1 12 16,-1-1-3-16,0-3-3 16,-2-4-1-16,2-4 1 15,-2-2 1-15,2-2-1 16,2-2-30-16,1-3-65 16,7 0 16-16,4-17-50 0,2-7-190 15</inkml:trace>
  <inkml:trace contextRef="#ctx0" brushRef="#br0" timeOffset="52503.1914">10110 10922 395 0,'0'0'204'0,"0"0"-123"15,0 0-28-15,0 0-9 16,0 0-7-16,0 0 18 16,0-8-42-16,0 8 3 15,0 4-16-15,-6 13 0 16,-4 6 19-16,-4 8 11 15,-6 5-28-15,3-1 13 16,2-2-15-16,2-4 0 0,4-3 14 16,3-1-14-1,1-4-7-15,4-3-22 0,1-1-71 16,0-8-27-16,3-4-39 16,12-5-172-16</inkml:trace>
  <inkml:trace contextRef="#ctx0" brushRef="#br0" timeOffset="52815.9963">10185 11180 551 0,'0'0'119'15,"0"0"-68"-15,0 0-49 16,0 0 9-16,0 0 44 16,0 0-33-16,83-44 26 15,-66 44-42-15,-4 0 1 0,2 3-7 16,-2 12 5-16,-4 5 4 15,-1 2-9-15,-8 3 2 16,0 0 7-16,0-3 1 16,0-4-10-16,-2-8 0 15,1-5 2-15,1-2-11 16,0-3 9-16,0 0 0 16,0 0 13-16,0 0-4 15,6 3-9-15,18-2 28 16,12 2-21-16,13-3-3 15,8 2-4-15,6 0-43 16,4 1-69-16,-7 0-182 16</inkml:trace>
  <inkml:trace contextRef="#ctx0" brushRef="#br0" timeOffset="54049.7266">17710 11257 544 0,'0'0'0'0,"0"0"-2"15,0 0 2-15,30-72 69 16,-27 55-67-16,0 0 48 15,1 1 11-15,2 2-43 16,3 0 3-16,0 3-13 16,2-2-2-16,2 0-2 15,2 2-4-15,6 0 6 16,-2 2-6-16,1 2 0 16,0 0 0-16,1 0-12 15,-3 6 29-15,-5-1-21 0,-4 2 4 16,-6 0-7-16,-1 0-7 15,-2 0 14-15,0 12 0 16,0 0-10-16,0 3 32 16,-5 1-14-16,2-6-8 15,0-3 0-15,3-4-12 16,0-3 14-16,0 0-2 16,0 0 6-16,0 0 11 15,0 0 9-15,0-2-26 16,0-2 3-16,0 0-3 15,0 2 15-15,0 2-6 16,0 0-9-16,2 0 10 16,-1 0-17-16,4 0 7 0,1 0 0 15,2 7-1 1,-1 1 1-16,-1 3 0 0,0-1-1 16,1 1 12-16,0 1-17 15,1 2 6-15,0-1-31 16,2 2-14-16,5-7-107 15,6-5-102-15</inkml:trace>
  <inkml:trace contextRef="#ctx0" brushRef="#br0" timeOffset="54310.8067">18317 11078 712 0,'0'0'43'0,"0"0"-14"15,0 0-26-15,0 0 7 16,0 0 52-16,0 0-38 16,-13 15-23-16,-1 11 40 15,-2 6-34-15,-1 2 8 16,1-1 8-16,1-5-20 16,-1-2 7-16,4-6-10 15,1-5 1-15,2-4-16 16,5-2 4-16,4-6-85 15,0-1-39-15,0-2-84 16,0 0-128-16</inkml:trace>
  <inkml:trace contextRef="#ctx0" brushRef="#br0" timeOffset="54656.9814">18330 11263 763 0,'0'0'14'0,"0"0"-13"15,0 0 16-15,0 0-17 16,0 0 16-16,0 0 25 16,81-25 8-16,-66 25-42 15,-2 0 3-15,-4 8-7 16,-1 1 2-16,-3 4-5 16,-3-2 0-16,-2 2 3 15,0-1 0-15,0-1-3 0,0-1 0 16,-3 0-3-16,1-6 7 15,0-2 3-15,2-1-4 16,0-1-3-16,0 2 18 16,0 1-18-16,0 0 0 15,16 2 12-15,5 1-11 16,9 0 30-16,5-4-31 16,0 0 0-16,-1-1-14 15,-2 2-17-15,-9 0-116 16,-15-2-140-16</inkml:trace>
  <inkml:trace contextRef="#ctx0" brushRef="#br0" timeOffset="61404.9952">8574 12590 512 0,'0'0'77'0,"0"0"-77"16,0 0 24-16,0 0-10 0,0 0 65 15,0 0-28-15,0 0-24 16,0 0 45-16,4 0-55 16,-4 0 22-16,0 0 7 15,0-7-23-15,0-6-2 16,0-6-21-16,0 0 0 15,0-5-1-15,0-2 1 16,6-1 0-16,6 0-3 16,-1 2 3-16,-2 7-1 15,-1 6 0-15,-3 7-2 16,-2 3-5-16,-1 2 8 16,4 0-21-16,1 0 19 15,6 5-10-15,-1 10 4 16,1 5 7-16,-2 3 2 15,0-2-2-15,-3-3 1 0,-3-4 0 16,-4-5-1-16,1-5 1 16,-2-1 0-16,1-3-2 15,-1 0 21-15,2 0-22 16,-2 0 3-16,3 0 0 16,0 0 9-16,2-1-9 15,3-5-5-15,1 0 1 16,0 5-14-16,3 1 15 15,-2 0-2-15,4 0 5 16,4 13-8-16,-3 4 8 16,3 1-1-16,-8 0-6 15,1 0 6-15,-2-2 1 16,-4-2 0-16,2-2 10 0,1 0-24 16,1 0-59-16,5-9-39 15,7-3-76-15,6-8-246 16</inkml:trace>
  <inkml:trace contextRef="#ctx0" brushRef="#br0" timeOffset="61694.3209">9226 12453 615 0,'0'0'58'0,"0"0"-21"16,0 0 13-16,0 0-18 0,0 0 2 15,0 0 6-15,-11-10-40 16,8 10 0-16,-3 8-5 16,-10 16 19-16,-8 9-9 15,-3 6 12-15,-8 10 12 16,-1-2 9-16,-2 2-35 16,1-6 7-16,4-6-3 15,6-5-6-15,8-9 7 16,10-8-8-16,6-5-24 15,3-4-39-15,7-6-75 16,19 0-1-16,11-11-62 16</inkml:trace>
  <inkml:trace contextRef="#ctx0" brushRef="#br0" timeOffset="62106.598">9251 12698 639 0,'0'0'54'0,"0"0"-17"16,0 0 14-16,0 0-31 16,0 0 67-16,0 0-74 15,0-5-3-15,0 5-20 16,0 0 0-16,0 0 10 16,0 4-12-16,3-3 25 15,4 2-17-15,-1-3 4 16,3 0 0-16,4 0 11 15,4-8-3-15,1-8-8 0,-1-2 2 16,-1 2-1-16,-7 3 6 16,-3 5-7-16,-3 6 0 15,-3 0 47-15,0 2-32 16,0 0-8-16,0 0 1 16,0 0 0-16,0 9-16 15,0 15 5-15,0 8 3 16,0 1 38-16,0-1-32 15,0-8-4-15,0-5 4 16,7-5-2-16,-2-1-8 0,4-4 4 16,4-2-65-1,10 0-7-15,5-7-88 16,3 0-126-16</inkml:trace>
  <inkml:trace contextRef="#ctx0" brushRef="#br0" timeOffset="63418.3872">12934 12612 493 0,'0'0'73'16,"0"0"-32"-16,0 0-19 15,0 0 8-15,0 0 64 16,0 0-71-16,0 0 36 16,6 0-20-16,-5-3-24 15,2-8 21-15,0-4-36 16,3-4 0-16,3-7-5 0,0 6 14 15,3-3-17 1,0 3 8-16,-3 3 0 0,-2 5-3 16,-1 5 3-16,-2 2 0 15,1 5-6-15,-3-1 11 16,-2 1-10-16,0 0 0 16,3 0-9-16,3 3 7 15,0 9 7-15,1 5 0 16,-1 3-12-16,-2 1 12 15,-2 3 0-15,-1-3 1 16,1-1 16-16,-2-4-19 16,0-3 2-16,3-6 0 0,-3-4-2 15,1-3 3 1,3 0-1-16,-1 0 4 0,4-7 6 16,5-10-20-16,3-2 5 15,-3 3 5-15,0 7-2 16,-3 2 2-16,0 2-6 15,1 3 5-15,-1 2-1 16,1 0-5-16,-2 0 7 16,1 4 0-16,3 11 5 15,-3 2-2-15,-2 0-3 16,-1 2 3-16,-3-1 2 16,3-2-5-16,-5-3 0 15,1 0-23-15,1-2-26 16,2 0-62-16,7-6-78 15,-1-5-109-15</inkml:trace>
  <inkml:trace contextRef="#ctx0" brushRef="#br0" timeOffset="63704.7144">13395 12533 339 0,'0'0'57'16,"0"0"-37"-16,0 0 32 15,0 0 21-15,0 0 39 16,0 0-43-16,25-32-64 16,-25 32 9-16,0 0-14 15,0 14 0-15,0 6 59 0,0 5-15 16,-4 3-25-16,-4 6 9 16,-2 1 5-16,-2 1 6 15,-2-3-39-15,1-1 0 16,-2-6-1-16,1-2 5 15,3-7-8-15,3-3-5 16,4-3-90-16,4-6-18 16,0-5-128-16</inkml:trace>
  <inkml:trace contextRef="#ctx0" brushRef="#br0" timeOffset="64145.2506">13590 12702 701 0,'0'0'18'16,"0"0"18"-16,0 0-7 15,0 0 31-15,0 0 14 16,0 0-45-16,0-9-14 16,0 12-15-16,0 10 0 15,0 4 0-15,0 3-1 16,0-3 6-16,0-5 10 15,0-3-15-15,0-3 0 16,0-6-9-16,5 0 17 16,3 0-8-16,7 0 13 0,6-10-12 15,6-8 10-15,0-5-11 16,-3 0 0-16,-2 4-10 16,-6 6 10-16,-8 8 0 15,-5 0 9-15,-3 5-8 16,0 0 20-16,0 0-21 15,0 0 3-15,0 9-10 16,0 10 7-16,0 5 0 16,0-1 17-16,0 0-15 15,0-1 2-15,0-3-4 16,0-2 0-16,8-2-2 16,5-2-26-16,6 0-47 15,13-3-71-15,2-2-170 16</inkml:trace>
  <inkml:trace contextRef="#ctx0" brushRef="#br0" timeOffset="65465.8401">15034 12772 603 0,'0'0'84'0,"0"0"-69"16,0 0-8-16,0 0 46 15,0 0-19-15,0 0 9 16,0-26 1-16,0 19-20 16,0-1 10-16,0-5-27 15,-2-3-5-15,2-6-1 0,0-4 6 16,0-7-7-16,0-2 9 16,6 0-5-16,2 5-4 15,5 1 0-15,-3 9-1 16,0 3-9-16,0 9 10 15,-6 5 0-15,1 3-10 16,0 0 13-16,-1 0-6 16,5 6-5-16,0 11 2 15,-2 5 1-15,-1 7 5 16,-3 0 0-16,-1 0 1 16,-2-4-1-16,0-5 0 15,1-7-1-15,3-2 6 16,-2-10 1-16,6-1-6 0,2-1 7 15,11-19-29 1,7-9 12-16,2 1-21 0,-6 7 11 16,-9 6 20-16,-7 9-7 15,-7 3 7-15,1 3 0 16,-2 0 10-16,4 0-10 16,0 0 0-16,1 10 2 15,4 2-1-15,-2-3 27 16,2 1-28-16,-1-4 0 15,-1 0 12-15,1-1-12 16,0 1-24-16,3 0-20 16,2 1-67-16,5-6-1 0,3-1-139 15</inkml:trace>
  <inkml:trace contextRef="#ctx0" brushRef="#br0" timeOffset="65698.227">15616 12523 602 0,'0'0'124'0,"0"0"-63"16,0 0 4-16,0 0-17 16,0 0-7-16,0 0-14 15,-46 27-27-15,23 6 18 16,-3 5-12-16,4 4 0 16,6-3-1-16,2-5 8 15,6-5-19-15,4-8 6 16,3-4-8-16,1-4 2 15,0-4-62-15,0-4-36 0,10-5-1 16,11 0-72-16,0-12-187 16</inkml:trace>
  <inkml:trace contextRef="#ctx0" brushRef="#br0" timeOffset="66065.7551">15687 12660 618 0,'0'0'119'0,"0"0"-106"15,0 0 20-15,0 0 54 16,0 0-19-16,0 0-11 16,0-15-42-16,0 15 0 15,0 0-30-15,4 11 7 0,5 4 8 16,3 1-4 0,5-3 11-16,-1-4 3 0,4-6-10 15,3-3 0-15,3-3 9 16,2-13-6-16,-2-6-3 15,-7 2 5-15,-7-1 1 16,-6 8-10-16,-3 4 4 16,-2 5 0-16,-1 3 13 15,0 1-13-15,0 0 0 16,0 0-3-16,0 0 2 16,0 6 0-16,0 8-17 15,0 6 18-15,0 1-5 16,0 0 5-16,6-1-3 15,6 1-29-15,11-4-82 0,8-5-31 16,5-8-377-16</inkml:trace>
  <inkml:trace contextRef="#ctx0" brushRef="#br0" timeOffset="67575.0426">19207 12570 610 0,'0'0'52'16,"0"0"-51"-16,0 0 26 15,0 0-9-15,0 0 29 16,0 0-2-16,11-76 27 15,-4 60-72-15,3-1 0 0,0-1 21 16,6 0-21-16,-2-1 0 16,-1 2 6-16,-4 6-4 15,-3 2 7-15,-4 6 1 16,2 3-3-16,-4 0 17 16,0 0-24-16,0 0-2 15,0 2-2-15,0 13 6 16,-9 11-2-16,-5 6 3 15,0-3 8-15,5-4 18 16,2-8-29-16,4-11 0 16,3-3-3-16,0-3 9 15,0 0-6-15,0 0 5 0,0 0 2 16,0-13 28-16,10-10-35 16,7-2-1-16,0 4-6 15,-2 5 7-15,-6 9 0 16,-6 5-5-16,-2 2-3 15,2 0-3-15,2 0 10 16,2 0 0-16,4 2-15 16,1 11 16-16,1-1 0 15,-1 5 0-15,0-3 6 16,-6-2 11-16,3-1-17 16,-5-2 0-16,1-1 1 15,-1 1-1-15,-1 0 0 16,0 3 0-16,0-1-44 0,0 0-4 15,2 1-53-15,-1-1-14 16,3 3-2-16,2-5-120 16</inkml:trace>
  <inkml:trace contextRef="#ctx0" brushRef="#br0" timeOffset="67806.9245">19585 12489 430 0,'0'0'262'0,"0"0"-178"15,0 0-62-15,0 0-15 16,0 0 17-16,0 0-19 16,0 5 4-16,0 16 21 0,-12 7 2 15,0 5 20-15,-3 0-51 16,1 3 4-16,0-2 14 16,2-6-19-16,1-4 0 15,2-7-3-15,6-3-4 16,3-4-9-16,0-3-78 15,0-4-54-15,14-3-57 16</inkml:trace>
  <inkml:trace contextRef="#ctx0" brushRef="#br0" timeOffset="68248.9">19710 12698 704 0,'0'0'40'0,"0"0"34"0,0 0-68 16,0 0 48-16,0 0 30 16,0 0-24-16,0-16-34 15,0 16-26-15,0 0 2 16,1 3-28-16,1 13 26 16,1 2 0-16,2-1 6 15,1-4-1-15,1-3-5 16,2-6 0-16,1-2 0 15,5-2 29-15,2 0-27 16,8-14-2-16,2-11 10 16,0 0-5-16,-4-2-1 15,-7 7-4-15,-7 5 1 0,-2 5-8 16,-6 7 10 0,-1 3-3-16,0 0 2 0,0 0 1 15,0 0-6-15,0 4-6 16,0 12 7-16,0 6-6 15,0 4 8-15,-3 1 0 16,-2-2 2-16,0-3 5 16,2-4-7-16,0-1 0 15,0-2-17-15,0 0 0 16,0 2-88-16,-6-1-70 16,-4-1-79-16</inkml:trace>
  <inkml:trace contextRef="#ctx0" brushRef="#br0" timeOffset="70865.4187">9869 13472 12 0,'0'0'256'15,"0"0"-218"-15,0 0-13 16,0 0-23-16,0 0 14 16,0 0 54-16,0 0-26 15,-8 19-40-15,8-19 81 16,0 0-41-16,0 0 17 15,-1 0-36-15,-2-8-12 16,1 0-7-16,1-5-6 16,-1 1 1-16,-1-3 4 15,2-2-3-15,-1 3 3 0,1 1-5 16,-1 3 0-16,1 4-8 16,-2 3 8-16,1 0 0 15,2 0 21-15,-3 1-19 16,3 1 22-16,0 1-14 15,0 0-8-15,0 0 13 16,0 0-15-16,0 0-11 16,0 12 9-16,0 9 4 15,0 8-2-15,0 4 0 16,0 0 3-16,0 1 44 16,0-5-16-16,0-10-21 15,0-8-2-15,0-5-6 16,0-4-2-16,0-2 2 0,0 0 12 15,0 0 32 1,0-7-12-16,0-10-21 0,0-12-8 16,0-5-5-16,0-7-5 15,0 2-1-15,-3-3-15 16,0 0 20-16,-1-2-24 16,-1 2 6-16,4 8 9 15,-2 6 10-15,1 7 0 16,2 8-1-16,0 6 6 15,0 2-7-15,0 4 2 16,0 1 0-16,0 0 1 16,-1 0-1-16,1 0-3 0,0 0-3 15,0 8-19-15,0 14 24 16,3 7 1-16,4 7 0 16,-1 6 0-16,-1 0 0 15,-5 3 0-15,1-1 5 16,-1-3 0-16,0-5-2 15,0-2-3-15,0-5 0 16,0 0 10-16,0-3-10 16,0-4-11-16,3-2-16 15,-1-1-52-15,2-2-8 16,-2-3-108-16,-2-6-144 16</inkml:trace>
  <inkml:trace contextRef="#ctx0" brushRef="#br0" timeOffset="72515.2672">8224 14154 374 0,'0'0'233'15,"0"0"-140"-15,0 0-44 16,0 0 2-16,0 0 39 16,0 0-22-16,-5-5 3 15,5-2-14-15,0-3-47 0,0-4 15 16,-2-4-19-16,2-3-6 16,0-5 1-16,0-1 4 15,2 1-10-15,7 1 4 16,0 1 1-16,0 4 0 15,1 5 0-15,-1 3 0 16,2 3-1-16,-2 2-5 16,-1 2 3-16,0 5 2 15,1 0-4-15,4 0-10 16,-3 0 15-16,3 8-7 16,-3 6 3-16,2 3 7 15,-3 0-6-15,0 2 3 16,-5-2 0-16,-1-5 2 0,-1-2-2 15,-1-6-5-15,-1-1 3 16,0-3-13-16,0 0 10 16,2 0-7-16,2 0 12 15,5-9-11-15,2-5 11 16,-1 0-9-16,0 5 6 16,-8 6 6-16,-2 3-5 15,3 0 2-15,0 0-18 16,5 5 11-16,1 12 0 15,4 7 7-15,-3 5 24 16,-2-3-15-16,2-3 14 16,-2-2-23-16,-4-8 0 0,2-4 8 15,0-2-8 1,-4-2-30-16,3-5-24 0,0 0-60 16,3 0 21-16,3-9 4 15,0-4-102-15,-2 2 31 16,-3 3 18-16,1 2 137 15,-2 0 5-15,-2 1 0 16,1 0 63-16,-2 3 81 16,-2 0-46-16,0 2 38 15,0 0-53-15,0 0-51 16,0 0 27-16,0 0-43 16,0 0 16-16,0 7-4 15,-14 9-7-15,-4 7 33 16,-5 7-25-16,-6 4-17 15,-2 4 40-15,-1-2-33 0,1-3-10 16,2-1-6-16,7-3 7 16,3-7-12-16,7-5 2 15,3-5 0-15,6-4-7 16,3-1-39-16,0-1-46 16,0 2-36-16,13-5-57 15,-1-3-219-15</inkml:trace>
  <inkml:trace contextRef="#ctx0" brushRef="#br0" timeOffset="73027.2067">8474 14543 715 0,'0'0'81'0,"0"0"-81"0,0 0 0 15,0 0 4-15,0 0 86 16,0 0-1-16,0 2-77 15,0-2-8-15,0 0 30 16,0 0-21-16,3 0 25 16,-3-11-38-16,3-4 2 15,0-2 5-15,0 1-7 16,1 3 0-16,1 3-3 16,-2 2 6-16,3 3-10 15,-3 2 7-15,-2 2 0 16,1 1-6-16,-2 0 6 0,0 0 0 15,0 0-6-15,0 0 2 16,3 0 0-16,0 0-6 16,1 0 10-16,1 4-5 15,-2 3 5-15,2-1 0 16,-4-3 0-16,1 1 1 16,-2-1 2-16,0 0-3 15,0-1 0-15,0-1 3 16,0-1-3-16,0 0 0 15,0 0-6-15,0 0-5 16,0 0 8-16,0 0-1 16,0 0 4-16,0 0-1 0,2 0 2 15,-2 0-1 1,0 0 0-16,0 0 5 0,0 0-11 16,3-3-5-16,3-4-111 15,-4078-3-55-15,8161 1-164 16</inkml:trace>
  <inkml:trace contextRef="#ctx0" brushRef="#br0" timeOffset="73656.2083">8578 14487 696 0,'0'0'88'0,"0"0"-88"16,0 0 0-16,0 0 27 15,0 0 56-15,0 0-26 0,-52 0-46 16,49 0-6-16,-3 0 1 16,0 15-6-16,-1 3 0 15,-2 2 16-15,6 2-10 16,1 3 19-16,2-4-25 16,0-3 11-16,0-2-12 15,12-6 1-15,2-4 0 16,-1-2 9-16,2-4-9 15,0 0 11-15,-2 0-11 16,-4-3 0-16,-3-6 7 0,0-5 1 16,-3-4-8-16,-3-1 0 15,0-2 3-15,0 0-7 16,-9 0 0-16,-4-3 4 16,-8 1-5-16,1 0 5 15,-3-1 0-15,0 2 2 16,3-1 1-16,1 2-6 15,4 0 2-15,7 3 1 16,0-1 2-16,7 2-2 16,-1 0-11-16,2 2 10 15,0 1 1-15,0 5 0 16,5 1-7-16,4-1-4 16,1 2 8-16,5 0 3 15,4 1-4-15,-2 2-9 16,2 3 13-16,-2 1-4 0,-3 0-3 15,-1 8 4 1,-3 9-4-16,-3 0 7 0,-2 6 0 16,-5-1 4-16,0 1-2 15,0 1-2-15,0 0 0 16,-8-2 12-16,0-1-8 16,2-1-4-16,3-4-30 15,3-2-65-15,0-8-73 16,15-6-205-16</inkml:trace>
  <inkml:trace contextRef="#ctx0" brushRef="#br0" timeOffset="74728.0721">10526 14224 583 0,'0'0'51'0,"0"0"-21"15,0 0-29-15,0 0 12 16,0 0 41-16,0 0-42 16,-9-65-12-16,6 45 40 15,0-1-23-15,0-4-6 16,2 1-9-16,-3-2 6 15,4 1 16-15,0 2-24 16,0 5 0-16,0 3 14 16,7 3-5-16,2 3-9 0,3-1-5 15,-1 5 5 1,0 4-5-16,2 1 5 0,0 0-3 16,-1 13-3-16,-2 4 4 15,-4 3 2-15,-3 3-1 16,-2-3 8-16,-1-5-6 15,0-5-1-15,0-6 0 16,0-1 8-16,0-3-8 16,1 0-3-16,4 0 3 15,6-10-10-15,2-7 7 16,3 0-9-16,-2 6 6 16,-3 3 2-16,-3 5 4 15,-2 3 0-15,0 0 12 16,3 0-9-16,2 16 17 15,-1 0-16-15,0 4 1 0,1 1 7 16,-2 1-12-16,-3 2 0 16,2-2-6-16,2-1-17 15,2-2-71-15,1-11-132 16</inkml:trace>
  <inkml:trace contextRef="#ctx0" brushRef="#br0" timeOffset="75014.3574">10987 14134 216 0,'0'0'568'16,"0"0"-540"-16,0 0-28 16,0 0 0-16,0 0 23 15,0 0 7-15,-14 0-26 16,9 20-4-16,-5 3 0 15,-1 5 47-15,-3-1-32 16,1-1-7-16,4-4 6 16,1-3-4-16,3-4-9 15,2-4-1-15,3-3-7 16,0-1-31-16,0-2-65 16,7-3 6-16,10-2-19 15,3 0-239-15</inkml:trace>
  <inkml:trace contextRef="#ctx0" brushRef="#br0" timeOffset="75477.5725">11099 14279 643 0,'0'0'171'0,"0"0"-156"16,0 0 3-16,0 0 4 15,0 0 33-15,0 0-41 16,-36 22-6-16,36-12-9 15,3 1 1-15,9 0 0 16,3-4-4-16,-1-6 11 16,0-1-14-16,-3 0-2 0,-2-1 4 15,-2-11-2-15,-4-3 7 16,-3-2 0-16,0-4 1 16,0 1 3-16,-7-3 2 15,-3 0-6-15,-1-2 0 16,0 3 2-16,0 2 2 15,3 3-4-15,4 1 3 16,-1 0 2-16,5-1-9 16,0-2 4-16,9 1-6 15,8 0 0-15,2 1 6 16,2 7-4-16,-5 3-3 16,-2 2 13-16,-2 5-12 15,-6 0 3-15,1 2-6 16,-4 12 9-16,-3 6 3 15,0 4 7-15,0 0 28 0,0 0-34 16,-5-2-2 0,-2 0-2-16,4-2-9 0,3 1-42 15,0-6-96-15,10-8-168 16</inkml:trace>
  <inkml:trace contextRef="#ctx0" brushRef="#br0" timeOffset="76694.3028">11877 14051 182 0,'0'0'259'16,"0"0"-242"-16,0 0 11 15,0 0 15-15,0 0 42 16,0 0 17-16,0 11-35 0,0-11 11 16,0 0-31-1,0-6-37-15,0-5 12 0,-2-2-3 16,-1-3-7-16,0-2-12 16,3-3 3-16,0-3 8 15,0-3-11-15,12 1 0 16,3 2-5-16,2 4 5 15,-1 6-2-15,-2 5-1 16,-5 5-4-16,-1 4-2 16,-2 0 3-16,-3 7-2 15,0 9-2-15,0 6 11 16,-3-1-1-16,0-4 0 16,0-3 7-16,0-4-18 15,0-5 11-15,0-3 0 0,0-2 11 16,0 0-11-16,0 0 0 15,0 0-1-15,0 0 9 16,0 0-17-16,0 0 9 16,1 1-22-16,2 2 20 15,2 3-23-15,1 2 24 16,2 2-4-16,1 1 10 16,-1 1 5-16,1-2 1 15,-2-2-6-15,-2-1 9 16,1-1-14-16,-1-1-2 15,5-3-34-15,-1-2-86 16,4 0-41-16,0-9-265 16</inkml:trace>
  <inkml:trace contextRef="#ctx0" brushRef="#br0" timeOffset="76948.5737">12251 13970 641 0,'0'0'40'0,"0"0"-15"16,0 0-12-16,0 0 5 16,0 0 65-16,0 0-49 15,-71 21-18-15,51 0 3 16,-3 3-9-16,2 2 26 16,2-4-19-16,1 1-11 15,6-1-2-15,2-2-4 16,-1-3 0-16,4 0-2 0,1-5-5 15,1 5-35-15,4-4-52 16,1 0-44-16,0-6-118 16</inkml:trace>
  <inkml:trace contextRef="#ctx0" brushRef="#br0" timeOffset="77377.5625">12118 14311 748 0,'0'0'40'0,"0"0"-24"16,0 0-16-16,0 0 0 15,0 0 5-15,0 0-2 0,-7 39-6 16,21-32 0-16,1-3 3 16,5-4-6-16,-3 0 9 15,-2-2-3-15,-5-10 0 16,-5-2 1-16,-5-3 5 15,0 0-6-15,0-3-1 16,-4-1-5-16,-7 4 6 16,4-2 0-16,-2 2 0 15,3 2 5-15,5 0-7 16,1 0 2-16,0 1 0 16,3 2-6-16,10 0 6 15,4 0-4-15,-1 7 1 16,1 3-2-16,0 2 3 0,-1 0 1 15,-4 0 2-15,-1 2 8 16,-1 13 21-16,-5-1-10 16,-3 6 17-16,3-1-26 15,-2 0 7-15,5 1-18 16,8-7-50-16,12-9-82 16,8-4-310-16</inkml:trace>
  <inkml:trace contextRef="#ctx0" brushRef="#br0" timeOffset="77655.9993">13300 14026 910 0,'0'0'30'15,"0"0"-30"-15,0 0-10 16,110-25 10-16,-70 16 0 16,3 1-23-16,1 5-4 15,0 3-64-15,-4 0-14 16,-2 0-91-16</inkml:trace>
  <inkml:trace contextRef="#ctx0" brushRef="#br0" timeOffset="77837.1302">14306 14019 513 0,'0'0'0'16,"0"0"-6"-16,109-32-23 15,-69 25 19-15,-1-1 10 16,-2 4-19-16,5 1-1 0,0 3-178 16,-2 0 27-1</inkml:trace>
  <inkml:trace contextRef="#ctx0" brushRef="#br0" timeOffset="77985.8703">15230 14008 500 0,'0'0'20'0,"0"0"13"16,0 0 23-16,0 0-56 15,92 17 0-15,-62-17 0 16,6 0-170-16</inkml:trace>
  <inkml:trace contextRef="#ctx0" brushRef="#br0" timeOffset="78156.1392">15836 14074 270 0,'0'0'442'0,"0"0"-432"15,0 0-10-15,0 0-1 16,105 0-18-16,-77 0 14 16,3 0-6-16,2 0-8 15,3 2-5-15,0 1-60 16,1 2-110-16</inkml:trace>
  <inkml:trace contextRef="#ctx0" brushRef="#br0" timeOffset="78291.3119">16460 14127 594 0,'0'0'116'16,"0"0"-64"-16,0 0-49 15,0 0 4-15,0 0 6 16,0 0-13-16,0-20-96 15</inkml:trace>
  <inkml:trace contextRef="#ctx0" brushRef="#br0" timeOffset="81288.6207">3082 13757 415 0,'0'0'48'16,"0"0"-39"-16,0 0 1 15,0 0-4-15,0 0 30 16,0 0 55-16,0 0-48 16,-6-46 20-16,3 45-39 15,3 1-23-15,0 0 38 0,0 0-39 16,0 0 2-16,0 0 2 16,0 0-3-16,0-1-2 15,0-1-12-15,0 2 13 16,3 0-10-16,9 0 10 15,6 0 0-15,5 0-4 16,3 2 4-16,1 0 0 16,3 1-3-16,0-1 11 15,-4-2-9-15,-1 0 1 16,-2 0 0-16,-6 0 12 16,-4 0-12-16,-7 0-32 15,0 0 20-15,-3 2-95 16,-1 6-34-16,-2-4-124 0</inkml:trace>
  <inkml:trace contextRef="#ctx0" brushRef="#br0" timeOffset="84541.1621">5157 13741 300 0,'0'0'7'0,"0"0"-7"16,0 0 13-16,0 0 0 15,0 0 38-15,0 0-12 16,0 0 13-16,-21-37-46 16,18 30 8-16,0 1 16 15,0 2-10-15,3 1 16 16,-3 1-7-16,3 0-25 16,0 2 30-16,0 0-11 15,0 0-12-15,0 0 8 16,0 0-17-16,0 0 2 0,0 0-4 15,0 0 5 1,0 0-22-16,0 0 11 0,0 0 2 16,0 7 4-16,0-1 0 15,9 2 4-15,0 0-4 16,-1 1 0-16,2 0-1 16,3 1 1-16,1-1 0 15,2-3 5-15,1 3 4 16,8-2-7-16,0 1-2 15,0-1 0-15,1-1 8 16,0-2-6-16,-3-1-2 16,1-1 0-16,-3-2 0 15,-2 0-10-15,-1 0 8 16,-3 0 2-16,-5 0-16 0,-2 0 12 16,-5 0-8-16,-2 0 4 15,1-2-18-15,1-3 11 16,5-3-90-16,0-3-62 15</inkml:trace>
  <inkml:trace contextRef="#ctx0" brushRef="#br0" timeOffset="86529.9682">6802 13772 404 0,'0'0'94'16,"0"0"-56"-16,0 0-16 15,0 0-11-15,0 0-1 0,0 0 17 16,0 0-27-1,0-1 0-15,0 1-2 0,0 0 6 16,0 0-4-16,0 0 0 16,0 0 2-16,0 0 43 15,0 0-36-15,0 0 6 16,0 0 10-16,0 0-25 16,0 0 4-16,0 0-4 15,0 0 0-15,0 5-4 16,0 2 11-16,5 6-7 15,3-4 5-15,4-1 3 16,5 4-3-16,5-3 4 16,2 1-3-16,6 0 39 15,5-1-45-15,3-1 0 0,-1-1 33 16,4-2-31 0,-4 0 14-16,7-2-14 0,-2-2 8 15,3-1-3-15,-3 0-7 16,-1 0 0-16,-4-9 6 15,-3-5-6-15,-6 0 3 16,-4-2 0-16,-8 2-3 16,-4 1 1-16,-6 0-1 15,-3 3 0-15,-3 0-1 16,0 2-2-16,0 2-35 16,0 0 12-16,0 6-24 15,0-4 13-15,-3 3-79 16,-6 1-65-16</inkml:trace>
  <inkml:trace contextRef="#ctx0" brushRef="#br0" timeOffset="87149.746">6806 13872 495 0,'0'0'99'0,"0"0"-76"15,0 0-10-15,0 0-22 16,0 0 9-16,0 0 0 15,-3 0-6-15,17 4 13 0,5 8 35 16,4-3-12-16,-1 5-24 16,8-3 23-16,1-3-13 15,2 0-8-15,4-5-7 16,5-3 13-16,0 0-10 16,2 0-1-16,0-2 1 15,-1-8-3-15,-4 0 7 16,-8 0-8-16,-3 1 0 15,-4 0 4-15,-7 1-3 16,-1-1-1-16,-5 1 0 16,-5 1 7-16,0 2-7 15,-2 0 0-15,-3 0 1 0,1 0 6 16,-2-4-14-16,1-2-13 16,2-3-20-16,-1 0-13 15,2-1-53-15,-1 0-114 16</inkml:trace>
  <inkml:trace contextRef="#ctx0" brushRef="#br0" timeOffset="90826.4527">7870 14100 262 0,'0'0'122'0,"0"0"-115"16,0 0-3-16,0 0 40 15,0 0-27-15,0 0 19 16,0 0 10-16,0-14 2 16,0 11-9-16,0 1-18 15,0 0-11-15,0 2 42 0,0 0-26 16,0 0-16-16,0 0-10 15,0 0-14-15,0 17 10 16,0 10 4-16,0 12 1 16,0 6 32-16,0 3-13 15,6-1-9-15,3-2 3 16,4-9-10-16,5-3 0 16,6-5-4-16,6-4-2 15,4 1 2-15,8-2 0 16,3-2-1-16,4-3-11 15,2-3-7-15,2-3-14 16,4-2-55-16,-5-6-57 16,-4-4-119-16</inkml:trace>
  <inkml:trace contextRef="#ctx0" brushRef="#br0" timeOffset="91330.6486">8552 13786 555 0,'0'0'48'16,"0"0"-26"-16,0 0-22 15,0 0-25-15,0 0 21 16,0 0 8-16,32 26 31 15,-18-9-22-15,-1 0-12 16,5 3 22-16,-1 0-20 16,1 6 1-16,3 3 33 0,-2 2-36 15,-3 1 13 1,-4 3-14-16,-4 2 5 0,-1 5 13 16,-7 3-16-16,0 4-2 15,0 5 11-15,-7 0-9 16,-4-2-4-16,2-2-9 15,3-3-30-15,2-4 0 16,4 0-59-16,0-3-34 16,0-5-118-16</inkml:trace>
  <inkml:trace contextRef="#ctx0" brushRef="#br0" timeOffset="93754.6129">4947 13710 355 0,'0'0'92'0,"0"0"-66"16,0 0-19-16,0 0-1 15,0 0 34-15,0 0 6 16,0 0 33-16,-11-56-67 16,11 52 15-16,0 0-9 15,-2 4-8-15,2 0 26 16,-1-3-23-16,1 3-5 15,0 0 6-15,0 0-14 16,0 0 0-16,0 0 0 16,0 0-3-16,0 0 2 0,0 0-1 15,0 0 2 1,0 3-8-16,3 6 8 0,9 1 0 16,4 2-4-16,5 2 4 15,6 2-2-15,4 3 0 16,2 2 4-16,4 0 10 15,-1 2-5-15,3-1-7 16,0-3 0-16,-2-5 3 16,0-6-1-16,-1-4-2 15,0-4 1-15,0 0 10 16,-5 0-7-16,1-7-4 16,-3-8 12-16,-1-4-9 15,-5 2 9-15,-3 0-12 16,-3 3 0-16,-4 2 17 15,-3 2-17-15,3 1 0 0,-4 4 3 16,-1-2-2-16,3 2 1 16,0-2-2-16,-1 2 0 15,1 0-2-15,-1-3 2 16,-3 1 0-16,2-3 7 16,-3 2-3-16,-3-1 1 15,-1 2-10-15,-2 2 11 16,0 1 10-16,0 1-16 15,0 3 0-15,0 0 0 16,0 0 4-16,0 0-8 16,0 0 4-16,0 0-19 15,0 0 19-15,0 0-38 0,-2 0-7 16,-5 8 43-16,-8 4-9 16,2 1 8-16,-7 2 3 15,0 1 0-15,-3 1 1 16,-2 0-1-16,-1-1 4 15,-3 1-3-15,2 0-1 16,-6 0 0-16,-3 0-1 16,2-3 7-16,-2-1-10 15,-1-1 4-15,2-5 0 16,4-2 9-16,1-3-9 16,2-2-3-16,7 0 1 15,-3 0 4-15,2-6-2 16,4-3 0-16,1-4 0 0,3 0-4 15,3 1 4 1,2-3 0-16,-1 1-2 0,4 1 6 16,1 2-7-16,-1 1 3 15,2 5-5-15,-1-2 5 16,0 4 0-16,0 0 3 16,5 2-17-16,-3 1 23 15,3 0-10-15,0 0 1 16,0 0 0-16,0 0-11 15,0 0 6-15,0 0-12 16,0 9 16-16,8 8-8 16,3 3 9-16,0 1 1 0,3 2-1 15,2-4 0-15,0 0 8 16,2-4-8-16,1 1 8 16,5-2-8-16,-1-3 0 15,5 0 0-15,2-6 9 16,0-2 1-16,-2-3-10 15,2 0 0-15,-3 0 3 16,1-12 6-16,0-3-6 16,-1-4-3-16,3-1 0 15,-4-1 8-15,0 3-8 16,-3 2-3-16,-3 4 3 16,-2 2 3-16,-3 3-3 15,-3 2-4-15,0 2 4 16,-6 1-4-16,-1 2 4 15,-4 0-5-15,-1 0 2 0,0-1 6 16,0 1 0-16,0-3-2 16,0 0 5-16,-6-2-6 15,-3 0-59-15,-4 4 4 16,3 1 2-16,-3 0-57 16,1 3-58-16</inkml:trace>
  <inkml:trace contextRef="#ctx0" brushRef="#br0" timeOffset="95822.4323">6701 13785 371 0,'0'0'65'15,"0"0"-53"-15,0 0-5 16,0 0 8-16,0 0-9 16,0 0 21-16,-14-5 33 15,14 4-43-15,0 1-5 16,0 0-3-16,0 0-3 0,0 0-7 15,0 0 1-15,-2 0 0 16,2 0 4-16,-1 0-4 16,1 0 5-16,0 0 7 15,0 0-11-15,0 0-2 16,0 0-1-16,0 0 2 16,0 6 0-16,6 5 0 15,3-2 0-15,4 3 5 16,-1 3-5-16,2-1 21 15,2 1-1-15,3 0-18 16,1 1 15-16,2 0-11 16,4-2-1-16,0-2 18 15,1-2-23-15,-4-4 1 16,2-3 7-16,-4-1-4 0,1-2 7 16,-4 3-11-16,0-3 0 15,3 0 8-15,0 0-8 16,1 0 9-16,1 0-18 15,6-5 21-15,1-2-12 16,1-1 0-16,0-3 1 16,1 1 1-16,-8 2-2 15,-3 3 0-15,-8-2-3 16,-7 6 6-16,-3 0-2 16,-2 0-1-16,-1 1-5 15,0 0-1-15,0-2 12 16,0-1-2-16,4-3-4 15,-1-2 2-15,0-1-4 0,0 2 2 16,0 2-9-16,0 3 4 16,-3 1-15-16,0 1-22 15,0 0 18-15,0 0-20 16,0 0 18-16,0 0-8 16,0 3 34-16,0 4 0 15,0 0 0-15,0 1 0 16,0 2-4-16,0 0 16 15,0 0-2-15,0 1-1 16,-9 1-8-16,-3 2 25 16,-9 1-23-16,-4-1 9 15,-8 3-12-15,-6 0 3 0,-8 2 6 16,-7-2-9 0,0-2 2-16,-2-1-3 0,3-6 14 15,2-3-6-15,2-5 4 16,3 0-6-16,4 0 5 15,6-13-8-15,2-4 2 16,10 2 10-16,6-3-14 16,8 3 0-16,5 4 0 15,1 0 0-15,4 2 0 16,0-2-23-16,0 2-3 16,0 1 25-16,0 2-18 15,0 4 19-15,0-3-7 16,3 2 7-16,-2 1-9 0,1-1 7 15,-1 1 2-15,-1 0-8 16,0 2 12-16,0-1-4 16,0 1 1-16,0 0-1 15,0 0-7-15,3 0 5 16,2 0 2-16,0 1-20 16,9 8 20-16,1 4 0 15,3 5-1-15,3 1 5 16,1 0 4-16,4-1 1 15,2 0-7-15,3-3 16 16,-1 0-17-16,0-5 4 16,1 0 10-16,-1-6-7 15,3-3 6-15,-2-1-14 16,2 0 5-16,-1-8 8 0,-3-4-13 16,1 0 0-16,-3 0-9 15,3 1 8-15,-2 1-14 16,-4 3-43-16,1 3 16 15,-5 4-8-15,-2 0-9 16,-2 0-42-16,-3 1-57 16</inkml:trace>
  <inkml:trace contextRef="#ctx0" brushRef="#br0" timeOffset="103329.1872">15827 6958 239 0,'0'0'181'15,"0"0"-152"-15,0 0 7 16,0 0-36-16,0 0 3 16,0 0 4-16,0 0-1 15,-9-66 33-15,9 60 23 16,0 0-56-16,-1 1 43 16,1 2-43-16,0 0 2 15,-3 0 1-15,3 0 0 0,0 3 9 16,-2-2-17-1,2 2-1-15,0 0 14 0,-1 0-14 16,1 0 0-16,0 0-3 16,0 0 11-16,0 0-9 15,0 0 1-15,-1 0 0 16,1 0-3-16,-2 0 3 16,1 0 0-16,-2 0-2 15,-2 0 7-15,1 0-8 16,0 0 3-16,1 0 0 15,2 0 0-15,-2 0 0 16,3 0 0-16,0 0 8 16,0 0-5-16,-1 0 26 15,1 0-29-15,0 0 5 16,-2 0 5-16,2 0-10 0,-1 0 0 16,1 0-2-1,-2 0 14-15,-1 0-19 0,2 0 7 16,-1 0 0-16,2 0 11 15,0 0-11-15,0 0 0 16,0 0-6-16,0 0 13 16,0 0-19-16,0 0 12 15,0 0 0-15,9 8-12 16,5 1 12-16,-2-2 0 16,-2 0-2-16,-1-4 14 15,-3 1-19-15,-3-3 7 16,0-1 0-16,-2 2-5 0,2-1 5 15,3-1 0-15,0 1 0 16,2 1 10-16,-2-1-18 16,-3 1 8-16,-2-2-20 15,-1 0 11-15,0 2-14 16,0 1-2-16,-10 3 20 16,-20 7-7-16,-10 1-13 15,-7 0-50-15,2-3 18 16,3-5 57-16,9-3 24 15,6-3-19-15,7 0 56 16,9 0-47-16,5 0 8 16,5 0 20-16,1 0-20 15,0 0 9-15,0 0-28 16,0 0 2-16,8 0 3 16,10-2-8-16,2 0 0 0,5 0 0 15,0 1 12-15,-1-1-11 16,-2 0-1-16,3 2 0 15,3-3-3-15,5 3 3 16,3 0-32-16,2-3-55 16,-2-2-169-16</inkml:trace>
  <inkml:trace contextRef="#ctx0" brushRef="#br0" timeOffset="107324.3856">1733 11018 522 0,'0'0'14'0,"0"0"23"16,0 0 17-16,0 0-24 15,0 0 1-15,0 0 36 16,0 0-44-16,-19 0 26 0,19 0-36 16,0 0-1-16,0 0 0 15,0 0-12-15,-3 0 0 16,-1 0-11-16,2 14 23 15,-4 7-24-15,-1 9 12 16,-2 8 0-16,-2 6-1 16,-5 10 1-16,1 6 0 15,-3 5 0-15,1 4 7 16,7 4-5-16,-2 3-2 16,-1 1 0-16,2-6-5 15,-3-1 5-15,4-4 0 16,0-4 15-16,0-1 2 0,4-4-4 15,0 2-13 1,-2-1 14-16,2 8 1 0,-1 3-13 16,0 4-2-16,2 5 8 15,2-1-7-15,-2 4-1 16,1 0 4-16,0-3 3 16,2-2 4-16,2-5-11 15,0-1 0-15,-1 1-6 16,-2 3 13-16,0-3-5 15,0 1 7-15,1-4 0 16,2-1-6-16,0-3-3 16,0 0 5-16,15-2-13 15,5-1 8-15,5-1 0 16,-3 2 0-16,6-1 3 16,-3-1-4-16,0-10 1 0,-3-8 0 15,-3-13-12-15,-5-9 12 16,-2-7-33-16,-3-7-14 15,1-3-43-15,1-3 35 16,-2 0-45-16,3-20-55 16</inkml:trace>
  <inkml:trace contextRef="#ctx0" brushRef="#br0" timeOffset="107809.7459">1235 13321 606 0,'0'0'0'16,"0"0"0"-16,0 0 21 15,0 0-20-15,0 0-1 16,0 0 0-16,-43-19 4 15,43 19-12-15,0 2 8 16,0 13 0-16,6 9 27 16,5 3-21-16,2 5 18 15,2 4-12-15,-7 2-11 16,8 4 7-16,-3 4-2 16,-1 2 5-16,6 2 24 15,1 4-32-15,2 9-3 0,4-3 44 16,4-2-44-16,-2-7 2 15,0-12 1-15,1-7-3 16,-3-6 19-16,-1-9-10 16,-2-8-9-16,-2-4 1 15,2-5 2-15,5 0 49 16,3-10-20-16,1-16-27 16,7-8 20-16,-1-8-25 15,3-6 0-15,2-2-9 16,4 3-15-16,-2 7-31 0,9 5-51 15,5 4-37-15,2 2-250 16</inkml:trace>
  <inkml:trace contextRef="#ctx0" brushRef="#br0" timeOffset="109761.7686">22501 15595 758 0,'0'0'23'0,"0"0"-23"16,0 0-79-16,0 0 79 16,0 0 15-16,0 0 10 0,0 0-17 15,70-16 30 1,-45 10-37-16,2-2 35 0,-3-1-21 15,0-2-13-15,3-1 36 16,1-3-19-16,2-3-2 16,3-4 7-16,-3-2-24 15,-1-5 11-15,1-2-11 16,-1-6 0-16,-3-2 9 16,-2-4-9-16,0-2 0 15,-3-2 11-15,0-1-8 16,0-1-3-16,-2-3 0 15,2 0 0-15,-2-2-3 16,-1 5 3-16,0 0 0 16,-3 9 2-16,0 0 7 15,-3 3-11-15,-1 0 2 0,0 3 0 16,-3-4 4-16,1 4 3 16,0 3-7-16,-2 4 19 15,-2 5-12-15,-1 7 14 16,-2 3-15-16,-1 3-4 15,-1 3 26-15,2 0-28 16,-2 3 0-16,0 1 0 16,0 2 9-16,0 0-14 15,0-1 5-15,0 1-51 16,0 0 8-16,0 0 10 16,-2 0-130-16,-13 0 4 15,-9 11-210-15</inkml:trace>
  <inkml:trace contextRef="#ctx0" brushRef="#br0" timeOffset="110190.6955">22783 14559 260 0,'0'0'9'16,"0"0"-8"-16,0 0 35 15,0 0 15-15,0 0 41 16,0 0 49-16,-6 14-85 16,6-14-7-16,0 0 11 0,0 0-30 15,0-10 32 1,15-8-62-16,9-5 0 0,0-4 19 16,4 0-10-16,1 0 4 15,1 2-10-15,3 2 2 16,0 5 0-16,0 5-5 15,-2 5 0-15,-3 4 5 16,1 4-5-16,-4 0 0 16,0 0 0-16,-3 8 7 15,-2 9-2-15,-1 8-5 16,-3 6 0-16,-6 6 10 16,-1 4 0-16,-8 5-7 15,-1 3-2-15,-6 2 8 16,-22 2-7-16,-13 5-2 0,-10 0-57 15,-14 1-20-15,-7-6-47 16,-16-10-103-16</inkml:trace>
  <inkml:trace contextRef="#ctx0" brushRef="#br0" timeOffset="112431.6888">10296 14377 254 0,'0'0'188'16,"0"0"-147"-16,0 0-41 15,0 0 78-15,0 0-19 16,0 0-20-16,0 2 5 16,0-2-44-16,0 0 1 15,0 0 21-15,0 0-11 16,0 0-3-16,0 0 15 15,0 0-12-15,0-5-1 16,-7-5 1-16,1-2-8 16,-1-2 46-16,-2-3-48 0,-3-3-1 15,3-4 0-15,-2-4 6 16,-2-6-6-16,3-4 0 16,-5-2 9-16,0 1-21 15,0 7 12-15,-2 5 0 16,-3 7-3-16,3 5 7 15,-4 5-2-15,1 3-2 16,3 2 6-16,-1 1-14 16,6 3 15-16,3 1-7 15,2-2 0-15,7 2 7 16,-2 0-10-16,2 0 3 16,0 0-28-16,-3 0 24 15,0 0-43-15,-4 9 3 16,0 8 43-16,-1 0-71 0,2 2-6 15,-3 0-60-15,-3-1-99 16</inkml:trace>
  <inkml:trace contextRef="#ctx0" brushRef="#br0" timeOffset="112941.0856">9642 14439 336 0,'0'0'150'16,"0"0"-34"-16,0 0-77 15,0 0 30-15,0 0 12 16,0 0-61-16,0-22-12 16,3 2-3-16,3-2 5 15,9-6 2-15,-3-3-6 16,2-1-2-16,2-1 15 16,0 1-14-16,-3 6 1 15,2 3 27-15,-1 4-24 0,-1 5 3 16,-1-1-12-16,0 6-3 15,-6 4 3-15,-6 2 4 16,3 3-2-16,-3-1 6 16,0 1-8-16,0 0 0 15,0 0-6-15,0 0 14 16,0 0-8-16,0 0 0 16,0 0 1-16,0 0-7 15,1 0 6-15,4-1-9 16,1-2-10-16,1 1-39 15,4 0-2-15,1 2-17 16,3 0-54-16,-2 0-50 16</inkml:trace>
  <inkml:trace contextRef="#ctx0" brushRef="#br0" timeOffset="113387.5611">9868 14224 269 0,'0'0'50'0,"0"0"-41"15,0 0-9-15,0 0 0 16,0 0 14-16,0 0 50 16,-66 21 5-16,66-21-48 15,0 0 1-15,0 0 55 16,0 0-47-16,0 0-9 0,0-9 13 15,5-1-4-15,3-2 32 16,-1-4-55-16,2-2-6 16,3-2 13-16,-1 0-12 15,-2 0 5-15,1 0 8 16,-4-1-14-16,2 1 33 16,-6 1-26-16,2 7 2 15,-3 3 10-15,1 5-14 16,-2 4-2-16,2 0-4 15,-2 0 5-15,0 0-23 16,0 0-7-16,0 0 7 0,0 0 0 16,0 0 2-1,0 0 11-15,0 0 0 0,0 0-33 16,0 0-8-16,0 8-67 16,0 8-19-16,-5-5-173 15</inkml:trace>
  <inkml:trace contextRef="#ctx0" brushRef="#br0" timeOffset="113807.4824">9879 14025 217 0,'0'0'24'0,"0"0"36"16,0 0 47-16,0 0-47 16,0 0 4-16,0 0 28 15,-2 0-15-15,2 0-13 16,0-4-34-16,2-11 8 15,10-2-38-15,3-2-3 16,-2 4 3-16,2-1 10 16,-3 4-6-16,1 6-4 0,-4-1 0 15,-3 4-1-15,-2 1 1 16,-3 2-6-16,2 0 0 16,2 0 8-16,3 5-4 15,0 10 2-15,1 2-26 16,7-1 14-16,-1 2-35 15,6-4-72-15,-2-7-87 16</inkml:trace>
  <inkml:trace contextRef="#ctx0" brushRef="#br0" timeOffset="114790.5391">10579 13017 427 0,'0'0'52'16,"0"0"-35"-16,0 0-2 15,0 0 21-15,0 0 11 16,0 0 25-16,22 6-23 16,-16-7-31-16,1-9 17 15,7-5-26-15,-2-2 20 16,7-2-2-16,4-3-20 16,6-3 15-16,8-1-22 0,2 0 2 15,6-1 9 1,1 1-11-16,-1 6-2 0,-2 3 2 15,-6 3 4-15,-5 5-1 16,-5 3-3-16,-9 6 0 16,-4 0-7-16,-3 0 7 15,1 0-2-15,-3 0-3 16,3 0 10-16,4 3-10 16,4 0 5-16,7 1-23 15,7 1 11-15,2 0-81 16,-4 0-86-16,-2-1-217 15</inkml:trace>
  <inkml:trace contextRef="#ctx0" brushRef="#br0" timeOffset="115297.6493">12072 13029 586 0,'0'0'14'0,"0"0"10"15,0 0-13-15,0 0 53 16,0 0 5-16,0 0-52 16,-90-58 37-16,65 45-40 15,-3-1-11-15,-5-2 40 16,-6-1-37-16,-5-3 17 15,-5 1-11-15,-3-6-4 16,0 2-5-16,4-5 5 16,8 1-7-16,7 4 21 15,9 3-22-15,8 8 0 16,8 7 0-16,7 1 0 0,1 4-1 16,0 0-39-16,0 0-61 15,5 4 54-15,12 11 2 16,3 4-32-16,-4-3-55 15,-5 0-171-15</inkml:trace>
  <inkml:trace contextRef="#ctx0" brushRef="#br0" timeOffset="115673.5792">11332 12908 596 0,'0'0'108'15,"0"0"-108"-15,0 0 0 16,0 0 11-16,-7-81 4 15,7 50 42-15,0-5-47 16,8-5-9-16,3-1 12 16,-2-5-13-16,1 1 0 15,-4 2 18-15,0 4-17 0,-1 7 2 16,-4 7-3-16,3 11 0 16,-2 8-3-16,-2 5 3 15,0 2-10-15,3 0-31 16,1 12-95-16,4 12 45 15,-2 5-87-15</inkml:trace>
  <inkml:trace contextRef="#ctx0" brushRef="#br0" timeOffset="116453.2796">12378 14459 421 0,'0'0'194'15,"0"0"-194"-15,0 0-12 16,0 0 12-16,0 0 69 16,0 0 47-16,-5 0-95 15,16-12 22-15,3-2-18 16,3-3 0-16,4-1 8 15,4-3-31-15,3-1 9 16,5-3 1-16,0 3-12 16,3 3 0-16,0 0-1 15,-1 4 4-15,-5 1-3 0,-6 7 0 16,-5 2 8 0,-5 1-19-16,-4 4 11 0,-2 0 0 15,1 0-2-15,-1 0 7 16,2 0-16-16,-1 7-2 15,-2 2-52-15,5 2 31 16,3 3-48-16,3-1 13 16,2-2-121-16</inkml:trace>
  <inkml:trace contextRef="#ctx0" brushRef="#br0" timeOffset="116842.6035">13368 14454 692 0,'0'0'31'16,"0"0"-27"-16,0 0 7 15,0 0 32-15,0 0-4 16,0 0-3-16,-8-3-28 15,0-2 20-15,1-4-21 16,-3-3-3-16,-3-3 6 0,-5-2-2 16,-5-4 17-16,-4-1-5 15,-5-3-17-15,0 0 25 16,-1 0-24-16,1 1 9 16,-1 2 10-16,6 2-15 15,5 6 0-15,8 6-8 16,5 3 12-16,6 3-24 15,3 2 12-15,0 0-74 16,0 0-25-16,3 0-24 16,12 13 38-16,-3 1-95 15,0-2-155-15</inkml:trace>
  <inkml:trace contextRef="#ctx0" brushRef="#br0" timeOffset="122191.1138">23164 10885 289 0,'0'0'7'16,"0"0"54"-16,0 0 25 16,0 0 2-16,0 0 3 0,0 0-53 15,0 0 24 1,72-2-60-16,-70-1 7 0,-2 3-9 15,0-3-10-15,0-1-43 16,-11-1-169-16</inkml:trace>
  <inkml:trace contextRef="#ctx0" brushRef="#br0" timeOffset="122624.7181">22262 10800 651 0,'0'0'50'15,"0"0"-24"-15,0 0-15 16,0 0 27-16,0 0-30 15,0 0 69-15,-6-11-46 16,6 11-24-16,0 0 29 16,8 0-36-16,20 0 0 15,12 4 16-15,14-1-8 16,1 3 1-16,3-1-9 0,0 4 0 16,2-1 0-1,2 2 2-15,1-1-2 0,-2-2 1 16,-10-4 13-16,-8 2-28 15,-11-2 5-15,-14-1 9 16,-6-2-21-16,-11 0 20 16,-1 0-7-16,0 0 0 15,0 1-20-15,-13 6-14 16,-11 5-71-16,-9 7-38 16,1 5-171-16</inkml:trace>
  <inkml:trace contextRef="#ctx0" brushRef="#br0" timeOffset="123202.8203">22277 12329 617 0,'0'0'40'0,"0"0"-15"16,0 0-20-16,0 0-2 15,0 0 6-15,0 0 0 16,58-9 31-16,-18 9-19 15,5 0 10-15,1 0-21 0,2 0-2 16,0 0 19 0,-2 0-17-16,2 0-3 0,-3 0-7 15,-4 0 9-15,-6 0-9 16,-7 0 0-16,-8 0 4 16,-5 0-5-16,-2 0 1 15,-3 0 0-15,-3 2-2 16,0 3 10-16,2 1-17 15,2 3-8-15,2 4-52 16,0 3 44-16,-3 1-86 16,-3-2-89-16</inkml:trace>
  <inkml:trace contextRef="#ctx0" brushRef="#br0" timeOffset="123818.4977">22163 13699 664 0,'0'0'51'16,"0"0"-29"-16,0 0-18 15,0 0 1-15,0 0-5 16,0 0 66-16,-7 0-44 16,7 0-13-16,15 0 5 0,9 0-9 15,8 0 32 1,8 0-21-16,3 0-15 0,5 2 10 15,2 3-11-15,0 0 2 16,0 0 30-16,-1 5-32 16,-1 1 0-16,-2 0 0 15,-4 2 0-15,-4-3 2 16,-7-1-2-16,-6-1 1 16,-6-3-13-16,-8 0 12 15,-6-4-13-15,-4-1-1 16,-1 0-41-16,0 0 40 15,0 3-42-15,0 0-26 0,-7 0-98 16,-14 2-203 0</inkml:trace>
  <inkml:trace contextRef="#ctx0" brushRef="#br0" timeOffset="127627.0789">17851 16240 391 0,'0'0'64'0,"0"0"-51"16,0 0-9-16,0 0 25 15,0 0 12-15,0 0 21 16,0 0-60-16,-7 0 7 0,7 0 13 16,0 0-14-16,0 0 25 15,0 0-21-15,0 0-1 16,0 0 4-16,0 0-6 16,0 0-9-16,0 0 21 15,0 0-21-15,0 0 12 16,0 0-2-16,0 0-3 15,0 0-6-15,0 0 0 16,0 0-1-16,0 0 2 16,0 0 6-16,0 0-7 15,0 0-1-15,0 0 0 16,0 0-2-16,0 0 3 16,3 0-1-16,12 0 27 0,7 0-7 15,2 1 1-15,8-1-13 16,6 0 3-16,1 0-2 15,2 0-9-15,0 0 0 16,-4 0 8-16,-2 0-7 16,-1 0-1-16,-4 2-1 15,-3-2 1-15,-7 1-3 16,-3 2 5-16,-2-1-2 16,-7-1 0-16,-1 1 6 15,-2 0-13-15,-1-2 7 16,-3 0 0-16,1 0 2 15,-2 0 3-15,0 0-5 0,0 0 0 16,0 0 5 0,0 0-7-16,0 0 2 0,1 2 0 15,2-1-11-15,6 1 11 16,4 0-32-16,4 0-45 16,-1-2-129-16</inkml:trace>
  <inkml:trace contextRef="#ctx0" brushRef="#br0" timeOffset="132189.6504">19280 16177 186 0,'0'0'94'0,"0"0"-93"16,0 0 29-16,0 0-14 16,0 0 27-16,0 0-6 15,0 0 5-15,-8-7 14 16,8 5-14-16,0 2-3 16,0 0 6-16,0-1-5 15,-2 1-29-15,2 0 29 0,0 0-17 16,0 0-21-16,0 0-2 15,0 0 0-15,0 0 5 16,0 0 0-16,0 0-2 16,0 0 1-16,0 0-3 15,0 0 25-15,0 0-26 16,0 0 0-16,0 0 1 16,0 0-1-16,3 0 6 15,12 3-6-15,6 2 14 16,3-1-1-16,4 1-13 15,3-2 0-15,1-2 11 16,-2 2-11-16,-2-3 0 16,-1 3 3-16,-5-2 0 15,-4-1-3-15,-3 1-6 16,-3 1 6-16,-5-2-1 0,-3 1 9 16,-2-1-12-16,-2 0 8 15,0 0-8-15,0 0 12 16,2 0-12-16,-2 0 14 15,0 0-6-15,0 0-4 16,0 0 9-16,1 0-3 16,2 0-5-16,-1 0-1 15,2 0 0-15,-1 0 9 16,-1 0-12-16,1 0 3 16,-2 0 0-16,-1 0 4 0,0 0-4 15,0 0 5 1,0 0-14-16,0 2-37 0,0-2-3 15,4 0-51-15,5 0-73 16,4 0-115-16</inkml:trace>
  <inkml:trace contextRef="#ctx0" brushRef="#br0">20146 16325 609 0,'0'0'64'0,"0"0"-53"16,0 0-9-16,0 0 34 16,0 0 5-16,0 0-37 15,-8 2 15-15,8 0-17 16,0 2-2-16,11 4 12 16,6 0-8-16,7 1 21 15,3 2-25-15,6-3 6 16,3 1 1-16,1-3-7 15,0 2 0-15,2-3 10 16,1 1-10-16,1-1 1 16,6-2-1-16,0 3 6 15,0-3-4-15,0-2-2 0,-3 3-2 16,0-4-9-16,-4 0 9 16,-4 0 2-16,-2 0 1 15,-6 0 4-15,0 0-10 16,-2 0 4-16,-3-2 1 15,2-1 1-15,-3 1-1 16,0 1 0-16,0 1 5 16,-2-3-4-16,-1 2 9 15,-5-1-10-15,-3 2 0 16,-4 0-3-16,-4 0 6 16,-2 0-3-16,-1 0 7 15,0 0-2-15,0-3 30 0,0 3-25 16</inkml:trace>
  <inkml:trace contextRef="#ctx0" brushRef="#br0" timeOffset="134163.4715">20083 16291 389 0,'0'0'123'0,"0"0"-68"15,0 0-15-15,0 0-18 16,0 0 8-16,0 0 18 15,0 0-39-15,1 0 9 16,13 9 17-16,2 4-31 16,7 1 36-16,3 0-23 15,10 0-8-15,2-3 5 16,5-2-7-16,5-1-4 16,-1-4-3-16,3-1 0 15,2-3-2-15,-2 0 2 0,-2 0 0 16,-2 0-4-16,-7 0 11 15,-6-5-14-15,-8 0 6 16,-7 2 1-16,-9 1-1 16,-4 0 1-16,-2 1-7 15,-3 1 3-15,0-2 6 16,0 1-2-16,0-3 0 16,0 0-19-16,0 1-2 15,0-2-17-15,0-1-58 16,0 0 7-16,0-2-252 15</inkml:trace>
  <inkml:trace contextRef="#ctx0" brushRef="#br0" timeOffset="136123.036">20109 10563 397 0,'0'0'6'0,"0"0"7"16,0 0-20-16,0 0 24 15,0 0 27-15,0 0 12 16,-4 0-38-16,4 0 27 16,0 0-35-16,0 0 1 0,0 0 36 15,0 0-40-15,0 0 41 16,0 0-48-16,0-1 4 16,0 0 13-16,0 1-9 15,0 0-3-15,0 0-2 16,0 0 4-16,0 0-7 15,0 0 0-15,0 0 0 16,0 0-10-16,0 0 10 16,0 0 0-16,0 0-5 15,0 0 12-15,0 0-7 16,0 0 0-16,0 0 0 16,0 0-10-16,0 0 17 15,8 11-7-15,8 6 0 0,1 6 13 16,5 8-13-16,2 5 0 15,-3 3 10-15,1 7-2 16,-1 2-4-16,-3 1-4 16,0-1 8-16,-2-2 2 15,2-3-7-15,1-4-3 16,3 0 1-16,0 0-2 16,-1 0 1-16,0 5 0 15,-2 4-6-15,-3 4 16 16,-7 5-12-16,-4 5 2 15,-1 1 0-15,-2 3 5 16,-1 1-3-16,2-1-2 16,3 2 0-16,0-1 3 15,2 3-3-15,1-4 0 0,2-4 3 16,-2-3-10-16,-3-7 8 16,-4 2-1-16,-2-1 20 15,0-3-15-15,0 0 10 16,0-4-13-16,-2-1 0 15,2-1 30-15,0 6-32 16,0 3 0-16,0 1 2 16,0 0 2-16,5-4 5 15,2-7-9-15,-1-1 0 16,0 1 11-16,0-1 4 16,-1-2-14-16,2 0-1 15,-1 0 5-15,2 1 25 16,1 0-30-16,2-2 0 0,-2 0 1 15,0-2-1-15,3-1 0 16,-2-2 20-16,0-1-15 16,0 4 2-16,-2-1-7 15,-2 0 0-15,-2-2 26 16,2-3-26-16,-3-4 0 16,1 0 6-16,1-5-1 15,-2 0 6-15,0-3-11 16,-2-3 0-16,1-2-1 15,1-1 1-15,-2-3 0 16,4 1 0-16,-4-3 0 16,1 0-16-16,1 1-50 15,-3-1-40-15,0 4 26 0,0 2-64 16,-6-1-15-16,-15-9-72 16</inkml:trace>
  <inkml:trace contextRef="#ctx0" brushRef="#br0" timeOffset="136690.928">20365 13517 649 0,'0'0'0'0,"0"0"0"15,0 0-10-15,0 0 16 16,0 0-6-16,0 0 25 16,-8-2-10-16,8 2-7 15,0 0-8-15,0 2 0 16,5 9 34-16,5 5-25 16,-2 1-7-16,4 4 51 15,1 4-49-15,2 3 15 16,1 5 13-16,1 8-27 15,4 0 0-15,-1 5 3 16,3-3-8-16,0-7 0 16,2-2 11-16,-2-4-12 0,-1-7 1 15,-1-3 0 1,2-5 1-16,1-8 1 0,-1-2-2 16,5-5 26-16,2 0-24 15,2-17 6-15,4-10-6 16,-5-5 8-16,-1-1-3 15,-6-4-4-15,0-4-3 16,-5 2 4-16,-2-3-1 16,-4 2 7-16,-4 6-3 15,-1 1-4-15,-1 8 18 16,-3 3-21-16,0 6 1 16,-3 6 8-16,-1 3-7 15,2 4 0-15,-2 3-2 16,0 0-36-16,1 0-7 0,4 0-102 15,1 7 32-15,8 8 43 16,-5 0-155-16</inkml:trace>
  <inkml:trace contextRef="#ctx0" brushRef="#br0" timeOffset="140516.4924">14494 10176 42 0,'0'0'8'0,"0"0"48"16,0 0-7-16,0 0 6 16,0 0-22-16,52-75 45 15,-46 63-22-15,-1-1-32 16,-1 1 29-16,-2-2-22 16,-2 1-14-16,0 2 68 15,0 2-41-15,0 3-12 0,0-1-10 16,0 3-19-16,0 1 30 15,0 3-14-15,-2 0-13 16,2 0 20-16,0 0-26 16,0 0 0-16,0 0-5 15,0 0-1-15,0 0 1 16,0 3-4-16,0 6 9 16,0 5-17-16,0 6 17 15,0 5 0-15,0 5 24 16,-1 2-21-16,-2 6 34 15,1 9-35-15,-1 6 5 16,0 5 25-16,1-1-31 16,-1-3-1-16,-1-2 7 0,3-7 1 15,-1-4-8 1,2-7 0-16,0-5 1 0,0-5-2 16,0-7 1-16,0-3 0 15,0-4-4-15,0-2 14 16,0-1-10-16,0-4 0 15,0-3 0-15,0 2-6 16,2-1 12-16,-2 1-6 16,0-2 13-16,0 0-10 15,1 0 7-15,-1 0-10 16,0 0 0-16,0-11 5 16,0-10-5-16,0-6-34 15,0-8-2-15,0-4 1 16,0-3 16-16,0-1-45 0,0-1 26 15,0 2 25-15,0 9-57 16,0 4 58-16,0 8-3 16,3 1 10-16,-2 3-8 15,1 3-13-15,-1 1 20 16,1 1-3-16,-2 0-35 16,0 1 44-16,0 2 5 15,0 0 4-15,0 6 8 16,0 2 1-16,0 1 3 15,0 0 7-15,0 0-28 0,0 0-3 16,0 17 3 0,0 8 1-16,0 9 49 0,0 2-44 15,0 6-1-15,0-3 34 16,0 2-33-16,0 0 0 16,-2 1 19-16,-5 2-22 15,0 0 0-15,-1 2-3 16,0-2 0-16,4-6 22 15,0-11-22-15,4-11 0 16,0-7-7-16,0-5 20 16,0-1-13-16,0-3 3 15,0 0 24-15,0-22 5 16,0-8-32-16,0-7 0 16,-3-2-6-16,-1 0 14 15,-1 0-15-15,0 0 7 0,2 3-20 16,0 0 19-16,2 4-10 15,-1 4 11-15,1 3-2 16,-2 3 13-16,2 5-21 16,-1 3 10-16,-1-1-4 15,-1 1-11-15,-2-1 15 16,0-2-11-16,1-5 11 16,-1 3 0-16,3-2 1 15,2 5-2-15,-1 3 5 16,2 6-3-16,-1 4 2 15,1 0 1-15,0 1-4 16,-2 0 1-16,2 1 5 16,0-2-6-16,-1-3 3 0,1-2-14 15,0 0 7-15,0-3-9 16,0-3 6-16,0-1-15 16,0-4 7-16,-2-8 6 15,-5-7-27-15,4-3 9 16,-5 2 7-16,3 3 20 15,-2 6 41-15,3 6-40 16,1 8 4-16,0 5 59 16,1 4-64-16,2-1 7 15,0 1-7-15,0 3 0 16,0-2 8-16,0 1-8 16,0 1-20-16,0 0 19 15,0 0-37-15,0 0-11 16,0 3-2-16,0 11 51 0,0 4-14 15,0 4 14-15,0 4 0 16,0 3-2-16,0 4 12 16,0 4-7-16,0-2-3 15,0 3 9-15,0-2 18 16,3 5-22-16,2 0-1 16,1 2 14-16,2 2-17 15,-4-1 14-15,3-2-5 16,-2-3-4-16,-4-5 4 15,2-1-10-15,0-5 0 16,-1-2-1-16,-1-6 8 16,1-8-9-16,-2-5 2 15,1-7 0-15,-1 0 39 0,0 0-2 16,2 0-5-16,1-4-21 16,2-17 1-16,3-10-21 15,3-12 9-15,2-7 0 16,-1-12-15-16,-1-6 15 15,0-3-32-15,-3 3 12 16,2 7-27-16,0 10 43 16,-3 8 2-16,-1 11-14 15,-2 11-7-15,-2 8 23 16,-1 6 0-16,-1 5-7 16,0-1 19-16,0 1-12 15,0 2 0-15,0 0 4 0,0 0-27 16,0 0-11-16,0 16 13 15,0 4 18-15,0 10 6 16,0 4 7-16,0 7-9 16,0 6-1-16,-1 4 53 15,-8 7-46-15,-1 2 0 16,-1 1 25-16,0-2-29 16,3-9 15-16,4-4-18 15,0-9 0-15,4-9-4 16,0-10 4-16,0-7 0 15,0-5-7-15,0-4 16 16,0 0-2-16,0-2 4 16,0 0-4-16,0 0 48 0,0-7-55 15,0-14 0-15,0-14 2 16,0-8-2-16,0-12-20 16,7-14-9-16,-1-4 3 15,2-1 15-15,-2 6-28 16,-2 12 28-16,-1 13 8 15,-3 10-2-15,0 13 5 16,0 10 18-16,0 6-11 16,0 3 3-16,0 1-10 15,0 0-2-15,0 0-12 16,0 15-22-16,0 10 36 16,0 9 0-16,0 13 1 15,0 9-8-15,0 8 10 16,0 7-3-16,-3-1 27 0,-3-1-23 15,-1-11-1-15,4-5-3 16,-2-5 5-16,2-10-5 16,-1-8 1-16,1-6-1 15,0-12 0-15,3-7-5 16,0-5-2-16,0 0 6 16,0 0-14-16,0-24-92 15,0-13-331-15</inkml:trace>
  <inkml:trace contextRef="#ctx0" brushRef="#br0" timeOffset="146805.6968">20138 16411 488 0,'0'0'95'0,"0"0"-84"15,0 0-2-15,0 0-9 16,0 0 0-16,0 0 59 16,0 0-50-16,0 0-9 15,-1 0 21-15,1 0-7 16,0 0-9-16,0 0 9 16,0 0-7-16,0 0 22 15,0 0-28-15,0 0 2 0,0 0 0 16,0 0 1-16,6 0-4 15,3 8 16-15,2-2-15 16,3 2 27-16,4 1-25 16,-2 1 1-16,7 0 18 15,-1 0-20-15,2-2 0 16,3 1 4-16,1-1-3 16,2-1 10-16,0 0-12 15,1-4 1-15,-1 0 14 16,3-2-16-16,2 1 7 15,1-2-13-15,0 0 15 16,1 0-11-16,1 0 2 16,-1 0 0-16,-3 0 2 0,-4 0 6 15,0 0-8-15,0 0 0 16,-1 0-3-16,2-8-1 16,1 2 4-16,-1-5 0 15,-1 2 1-15,0 0 7 16,-2-3-9-16,-2 2 1 15,-4-2 0-15,-1 2 11 16,-3-2-11-16,-5-1 0 16,1 4 4-16,-2-2 6 15,-3 5-2-15,-4-1 8 0,3 2-8 16,-3 1-8-16,-1-1 0 16,-2 2 0-16,1 3 0 15,-3-2 6-15,0 1-7 16,0 1 2-16,0 0 4 15,0 0-5-15,0 0 0 16,0 0 0-16,0 0 0 16,0 0-6-16,0 0 0 15,-5 0 4-15,-7 1-14 16,-4 6 14-16,-6 2-1 16,-7 1 3-16,-2 2-10 15,-5 2 16-15,2-1-6 16,-2-1 0-16,1-3 3 15,-3 1-3-15,-3 0 0 16,1 0 0-16,-3-2-1 0,3 1 1 16,1-3 0-16,2-1-8 15,1-1 12-15,2-4-12 16,-1 0-2-16,-1 0-25 16,-1 0 25-16,0-4-18 15,-2-5-4-15,2-5 30 16,7-1-7-16,0-2 9 15,6 0-12-15,1-5-16 16,6 1 14-16,2-3-8 16,5 0-18-16,5 6 31 15,3 4 9-15,2 4-14 16,0 3 14-16,0 2 0 0,0 3 1 16,0 0-1-1,0 2 0-15,0 0 9 0,0 0-5 16,0 0-5-16,4 0 1 15,3 1 0-15,1 9 3 16,2 0 9-16,-1 5-12 16,0 2 27-16,4 1-21 15,1 1 3-15,2 0 4 16,2 1-11-16,6 0 16 16,3-3-7-16,4 0-6 15,3-2 13-15,4-1-16 16,2-2 0-16,0-3-2 15,4-3 0-15,0-1 9 16,0-4-9-16,-1-1-8 16,-1 0 4-16,-2 0 8 0,3-1-8 15,-4-8 2-15,-3-2-7 16,-3-1-1-16,-5 1 17 16,0-2-10-16,-6 1 6 15,-5-1-6-15,-5 0-2 16,-5 3 5-16,-3 2 0 15,-4 2 9-15,0 3-9 16,0 0 0-16,0 1 0 16,0 0 0-16,0 1 0 15,0 1-3-15,0 0 2 16,0 0-3-16,0 0 3 16,0 0 1-16,0 0 6 0,0 0-6 15,-2 0 0-15,-3 0-14 16,1 5 31-16,-4-2-27 15,1 1 10-15,1-1 0 16,-2 2 6-16,-1 0-6 16,-2 2-4-16,0 0 2 15,-4 3 4-15,1-1-4 16,0 1 2-16,-6-2 0 16,1 1-7-16,-5-1 13 15,0-2-6-15,-5-1 0 16,-1 0 5-16,-6-2 4 15,-4-3-9-15,-7 0 0 16,-5 0-20-16,-1 0 20 0,8 0 0 16,5-3 1-16,8-5 4 15,10 4 2-15,-1 0-7 16,4-1 2-16,4 2-4 16,0-4-14-16,2-3 5 15,2 1-18-15,2-2-50 16,2 0 5-16,1 1-49 15,3-2 39-15,-1 5-82 16</inkml:trace>
  <inkml:trace contextRef="#ctx0" brushRef="#br0" timeOffset="146971.9052">20325 16390 125 0,'0'0'45'0,"0"0"-5"16,0 0-28-16,0 0 18 15,0 0 24-15,0 0 12 0,55 49-18 16,-42-38 0-16,0 1-48 15,0-4 8-15,1-2-8 16,1-1-6-16,8 0-2 16,5-4 2-16,6-1-31 15,2 0-226-15</inkml:trace>
  <inkml:trace contextRef="#ctx0" brushRef="#br0" timeOffset="149197.5951">9142 15230 446 0,'0'0'9'16,"0"0"-3"-16,0 0-6 15,0 0 0-15,0 0 1 16,0 0 0-16,0 0 29 16,-18-37-9-16,18 37-16 15,0 0-2-15,0 0 1 16,0 0-8-16,0 0-13 15,0 11 17-15,0 6 13 16,0 6-3-16,0 5 10 0,0 3 6 16,9-2-19-16,3-3-6 15,-1-4 7-15,6-5 11 16,-2-6-32-16,3-6 18 16,0-3-5-16,2-2 22 15,-3 0-17-15,-2-6-5 16,0-6 0-16,-6-2 2 15,-3-3 24-15,-6 3-26 16,0 3 3-16,0 0 7 16,-3 3-8-16,-6 4 7 15,-4 1-7-15,-1 3 10 16,-5 0-13-16,-3 10 1 0,1 3 0 16,2 3-12-16,8-1 12 15,2-1 0-15,6 0-4 16,3-2 7-16,0-1-10 15,0 1-17-15,19-3-37 16,8-3-40-16,6-6-185 16</inkml:trace>
  <inkml:trace contextRef="#ctx0" brushRef="#br0" timeOffset="149842.4872">10538 15426 645 0,'0'0'1'0,"0"0"1"16,0 0-4-16,-49 83 14 15,49-66-25-15,0-4 12 16,8-7 1-16,9-1 1 0,2-5 9 16,3 0-10-16,0 0 11 15,-1-8-11-15,-7-6-4 16,-5-3-7-16,-9 1 11 16,0 1 6-16,0 0-3 15,-10 4-3-15,-2 2 21 16,1 8-21-16,2 1 14 15,1 0-14-15,-2 4 0 16,7 16-16-16,3 6 14 16,0 3-59-16,22 1-36 15,18-4-147-15</inkml:trace>
  <inkml:trace contextRef="#ctx0" brushRef="#br0" timeOffset="150480.5145">12324 15497 662 0,'0'0'47'0,"0"0"-47"16,0 0 0-16,0 0 8 15,0 0-2-15,-56 72-6 16,56-57 7-16,0-1-7 16,14-4 0-16,7-5-8 15,4-5 23-15,1 0-27 16,-2-8 12-16,-3-9-14 16,-10-1 6-16,-8 0-1 15,-3-1 9-15,0 2-2 16,-9 3 6-16,-6 6 6 15,0 5-2-15,0 3-8 16,1 0 8-16,2 11-8 0,3 9-8 16,9 6-4-16,5 2-67 15,25-3-55-15,15-8-355 16</inkml:trace>
  <inkml:trace contextRef="#ctx0" brushRef="#br0" timeOffset="150831.8763">13709 15490 161 0,'0'0'39'0,"0"0"-39"0</inkml:trace>
  <inkml:trace contextRef="#ctx0" brushRef="#br0" timeOffset="152820.7551">20244 10417 492 0,'0'0'29'15,"0"0"-1"-15,0 0 43 16,-3-74-63-16,3 56 31 15,0-2 13-15,0 3-41 16,0 6 26-16,2 2-36 16,-1 6 25-16,-1 3-22 15,0 0-4-15,0 0 0 16,2 0-17-16,2 9 28 16,5 14-22-16,3 8 8 15,1 5 3-15,1 8-6 16,2 5 6-16,-1 6 0 15,0 8 11-15,-2 9-1 16,-1 11-18-16,3 9 8 0,-4 9 0 16,-1 9-10-16,-2 11 20 15,-2 17-10-15,0 4 3 16,-2 6 11-16,2-3-15 16,-2-11 1-16,4-6 0 15,3-13-5-15,2-10 5 16,2-17 0-16,3-13 10 15,-2-16-5-15,-1-12 0 16,-3-13-5-16,-3-13 2 16,-5-11-11-16,-3-6 17 15,1-4-8-15,0-2 67 16,4-25-12-16,1-19-33 0,2-18-22 16,-3-17-62-16,-5-13 54 15,-1-16-26-15,0-10-2 16,-14-8 29-16,-1 0-11 15,-5 2 14-15,2 5 0 16,-1 9 4-16,1 10 18 16,3 14-16-16,0 15 6 15,5 7 11-15,4 6-17 16,0 5 6-16,4 4-8 16,2 4 0-16,0 4-3 15,0 8 3-15,6 11 0 16,-1 10-11-16,-4 10 20 15,1 4-12-15,2 0 3 0,5 23-32 16,3 18 32 0,2 19 0-16,2 18 3 0,-4 17-5 15,0 17 4-15,-5 21-4 16,-5 9 0-16,-2 6 2 16,0 6 17-16,0-8-17 15,0-3 0-15,-5-4 23 16,-2-7-23-16,-2-2 0 15,2-9 15-15,5-14-10 16,2-18 10-16,0-22-15 16,0-19 0-16,0-20-2 15,0-12 17-15,0-11-15 0,0-5 17 16,0 0 16 0,0-21 52-16,2-25-77 0,4-31 2 15,4-28-20-15,-3-18-22 16,-2-13 9-16,-3-1 22 15,-2 11-33-15,0 14 22 16,0 25 8-16,0 25 4 16,-4 25 24-16,-1 20-24 15,3 11 15-15,0 5-9 16,2 1-5-16,0 4-2 16,0 24-40-16,0 19 36 15,0 21-8-15,4 17 13 16,5 13 0-16,1 5-2 15,-3 3 2-15,-3 4 0 16,1-4 0-16,-2-8 5 0,3-6-12 16,-1-13 7-1,3-10 0-15,0-10-2 0,-3-14 13 16,2-16-11-16,-5-14 0 16,3-10 0-16,-5-5 27 15,0 0-27-15,2-3 2 16,-2-23-2-16,1-17-49 15,2-10-67-15,-3-6-26 16,0 4-64-16,0 11 51 16</inkml:trace>
  <inkml:trace contextRef="#ctx0" brushRef="#br0" timeOffset="153494.3621">20631 12948 458 0,'0'0'5'16,"0"0"12"-16,10 75 21 16,-1-36 44-16,0 7-61 0,3-2 30 15,4 5-33-15,-2-3 2 16,-1-2-11-16,-4-3 8 15,-2-7-14-15,-1-8-3 16,-4-9 8-16,-1-7-31 16,-1-7 25-16,0-3-2 15,0-6 0-15,0-21 18 16,-12-15-24-16,-1-15 6 16,-2-14-21-16,1-5 19 15,4 5-4-15,0 8 6 16,5 20 7-16,1 16-1 15,2 13 27-15,1 11-33 16,1 3 2-16,0 0-5 0,0 3-6 16,0 22-12-1,0 9 13-15,1 13-1 0,2 9-27 16,-3 2-96-16,0 1-113 16</inkml:trace>
  <inkml:trace contextRef="#ctx0" brushRef="#br0" timeOffset="153965.7801">20487 13802 478 0,'0'0'61'0,"0"0"-25"15,0 0 23-15,0 0-22 16,49-76 6-16,-38 66 29 16,-4 8-37-16,-2 2-11 15,-1 0-15-15,5 9-4 16,4 16 7-16,3 9 18 15,0 6-24-15,2 4 30 0,0-2-29 16,-2-2-7 0,2-4 3-16,-4-5 6 0,3-9-14 15,0-8 5-15,-1-8 0 16,11-6 15-16,6-7-15 16,9-20 0-16,4-9 0 15,-4-5-19-15,-1-3 19 16,-8 3-18-16,-3 5 18 15,-6 7-22-15,-6 5 0 16,-2 4-23-16,-7 8-14 16,-3 2 10-16,-3 7-30 15,-3 3-102-15</inkml:trace>
  <inkml:trace contextRef="#ctx0" brushRef="#br0" timeOffset="158474.4497">21885 12821 655 0,'0'0'0'15,"0"0"0"-15,0 0 2 16,-84 96 11-16,68-55 18 16,8 3-1-16,8 2-21 15,0 4 26-15,5 2-35 16,19 3 1-16,6 4 9 15,10 3-10-15,10 1 0 16,9-2-2-16,5-6-4 16,8-1-5-16,4-4-53 15,4-5-52-15,-1-15-125 16</inkml:trace>
  <inkml:trace contextRef="#ctx0" brushRef="#br0" timeOffset="158935.1684">23047 12871 687 0,'0'0'17'0,"0"0"-17"16,0 0-5-16,0 0 5 15,0 0 11-15,0 0-6 16,70 88 53-16,-52-44-31 16,-2 1-15-16,-3 2 31 15,-2-2-37-15,-2 0-5 16,-6 4 12-16,-3-3-7 0,0 6 14 16,-9 0-19-16,-18 2 2 15,-13 4 17-15,-15 0-10 16,-17 6-20-16,-28 5-10 15,-19 3-100-15,-17-6-97 16</inkml:trace>
  <inkml:trace contextRef="#ctx0" brushRef="#br0" timeOffset="163278.5984">19255 16029 559 0,'0'0'0'0,"0"0"-11"16,0 0 8-16,0 0 3 0,0 0 0 15,0 0 3-15,0 0 15 16,14 17-3-16,-10-15 17 16,-2 3-25-16,2-2 22 15,-4 2-29-15,1-2 0 16,-1-1 47-16,0 2-29 15,0-1-1-15,0-1 16 16,0-1-26-16,0 1 7 16,0-1-12-16,0 2 4 15,0-3 31-15,0 2-34 16,0-1-3-16,0-1 21 16,0 0-19-16,0 0 2 0,0 2-4 15,0-2 0-15,0 0 1 16,0 4-1-16,0 3 0 15,0 4-6-15,0 6 12 16,0 5-10-16,0 0 8 16,0 4-4-16,0 1 0 15,0-1-2-15,5-4 2 16,2 0 0-16,4-5 6 16,2-3-10-16,1-3 4 15,5-1 0-15,2-2 7 16,5-3-7-16,4 0 0 15,5-5 7-15,1 0-4 16,-4 0 8-16,3-7-11 16,-2-4 0-16,-3-4 5 15,-1 2-1-15,-6-1-3 0,-8 5 21 16,-2-2-15 0,-7 5 1-16,-2 0-1 0,0 1-3 15,-4 0 18-15,1 0-22 16,1 1 5-16,-1-4-10 15,-1 4 2-15,2-1-6 16,-2 3-2-16,0 1-7 16,0 1 17-16,0 0-23 15,0 0-10-15,0 0 33 16,0 0-31-16,0 0 7 16,-5 0-1-16,-6 1-38 15,-3 6 15-15,2 0-109 0,1-4-171 16</inkml:trace>
  <inkml:trace contextRef="#ctx0" brushRef="#br0" timeOffset="165409.1836">20177 16266 434 0,'0'0'35'0,"0"0"-34"16,0 0 37-16,0 0 43 15,0 0-39-15,0 0 4 16,1-6-30-16,-1 6-10 16,1 0 10-16,3 0-15 15,2 0-1-15,0 0 10 16,1 4-5-16,4 6 21 16,2 2-15-16,0 0-4 15,4 5 7-15,0 1-12 0,2 4-2 16,1 1 6-16,2 1-2 15,3 3 8-15,5-3-12 16,3-1 6-16,4-5 14 16,4-1-20-16,-1-8 0 15,5 1 9-15,0-5-5 16,-4 0 0-16,3-1-4 16,-3-1 7-16,-6-3-14 15,-2 0 7-15,-3 0 0 16,-3 0 9-16,-2-12-6 15,-1 0 6-15,-2-5-9 16,-2-3 0-16,4-4-3 16,-2-2 3-16,0-5-9 15,-2 4 8-15,-2 5-41 0,-5 3 42 16,-3 9-6 0,-5 3 6-16,-2 4-7 0,-1 2 7 15,-2 1 0-15,0 0-1 16,0 0-2-16,0 0 3 15,0 0 0-15,0 0-20 16,0 0 18-16,0 4-14 16,0 8 16-16,-2 2-2 15,-6 1 6-15,-3 2 0 16,-3 4-4-16,-3 1 3 16,-6 2 6-16,-1 0-8 15,-4-2-1-15,-5-1 14 0,-4-2-10 16,-3-3-8-16,-4-2 1 15,-2-5 3-15,-3-5 3 16,1-2 9-16,-3-2-12 16,3 0 0-16,2-5 4 15,1-5-8-15,4-6 2 16,4-2-4-16,2 2-2 16,4-4 4-16,1 1-8 15,3 0 3-15,0 2-16 16,5 0 8-16,4 4 13 15,6 4-7-15,3-1-10 16,5 0 20-16,1 5 1 16,1-1-2-16,2 1 7 0,0 2-10 15,0 3-10-15,0 0 15 16,0 0 0-16,2 0 3 16,10 0-10-16,6 0 14 15,-2 8-6-15,0 3-1 16,1 3-10-16,-2 4 10 15,4 4 25-15,1 0-24 16,3 1 6-16,3-4 12 16,1 0-16-16,3-3-1 15,2-4-2-15,4-2 7 16,3-1 2-16,5-5-9 16,3 1 0-16,-1 1 3 15,0-1-1-15,-1 0-4 16,-5 0 2-16,-2-1 0 0,-4-1-7 15,-10-1 7-15,-3-2 0 16,-4 0 7-16,-1 0-4 16,0 0 2-16,-1-10-5 15,2-4 12-15,-3-5-8 16,1-3-4-16,-6-2-2 16,-1-3-1-16,-5 2-7 15,4 4-14-15,-4 4 18 16,-2 8 6-16,-1 3 8 15,2 4-8-15,-2 2 4 16,0 0-4-16,0 0 0 16,0 0 0-16,0 0 0 15,0 0-24-15,0 0 20 0,0 0-2 16,0 0-6-16,0 0 3 16,0 2-15-16,-3 8-10 15,-7 0 11-15,2 0-107 16,-1-1-73-16</inkml:trace>
  <inkml:trace contextRef="#ctx0" brushRef="#br0" timeOffset="169967.0842">21615 15375 172 0,'0'0'8'0,"0"0"30"15,0 0 26-15,0 0 29 16,0 0-70-16,0 0 22 16,0 0-18-16,13-56 18 15,-11 53 14-15,-1-1-40 16,-1 3 8-16,0-2-12 16,0 3-12-16,0 0 33 15,0 0-32-15,0 0 0 16,0 0 8-16,0 0-10 15,0 0-3-15,0 0 1 16,0 0 0-16,0 0-3 16,0 0 3-16,0 0 0 15,0 0-10-15,0 0 10 0,0 0-2 16,0 7 2-16,0 1 0 16,0 2 7-16,0 1-7 15,0-1 3-15,0 2 1 16,0-3-4-16,0 2 0 15,0-3-1-15,0 0-5 16,0 1 3-16,0-3-22 16,-6 3-42-16,-4-2-23 15,-7-4-29-15</inkml:trace>
  <inkml:trace contextRef="#ctx0" brushRef="#br0" timeOffset="170905.632">20028 15596 292 0,'0'0'0'16,"0"0"-6"-16,0 0-11 15,0 0 34-15,0 0 25 0,0 0 77 16,0 0-68-16,49-39 5 16,-45 34-20-16,-1-2-11 15,-1 4 27-15,0 0-17 16,-1 0 26-16,-1 1-35 15,0 2-21-15,0 0 29 16,0 0-34-16,0 0 2 16,0 0-3-16,0 0 7 15,0 0-12-15,0 0 1 16,0 5 5-16,0 9-5 16,0 6 5-16,-5 3 0 15,-2 7 6-15,-2 3-4 16,-3 1 6-16,-1 4-8 0,-2 1 18 15,6 4 6-15,1-3-24 16,4 1 1-16,4-4-2 16,0 1 2-16,0-4-1 15,16-1 1-15,8-3-1 16,8-4 0-16,12-3-13 16,10-5-44-16,7-3-18 15,3-9-39-15,-1-5-82 16,-2-1-139-16</inkml:trace>
  <inkml:trace contextRef="#ctx0" brushRef="#br0" timeOffset="171473.0764">21649 15557 459 0,'0'0'0'0,"0"0"0"0,0 0 55 16,86 27-2-1,-67-7 11-15,-3 4-30 0,-4 7-15 16,-3 3 21-16,0 0-24 16,-6 2 5-16,-2 3 16 15,-1-3-26-15,0 5 13 16,-1 0-22-16,-14 0 1 15,-3 1 10-15,-8-1-13 16,-8 0-7-16,-12 0-13 16,-18-2-50-16,-18-3-14 15,-14-8-145-15</inkml:trace>
  <inkml:trace contextRef="#ctx0" brushRef="#br0" timeOffset="172261.8766">19051 15483 600 0,'0'0'0'0,"0"0"-38"16,0 0-9-1,0 0 47-15,0 0 30 0,-12 76 36 16,2-51-22-16,-1 3-22 16,-2 3 2-16,2 5-18 15,4 0 25-15,1 5-5 16,2 7-17-16,4-2 3 15,0 1-9-15,14 1-3 16,13-1 0-16,7 1 10 16,7-3-20-16,6-4 10 15,4-5-26-15,7-7 26 16,3-7-44-16,0-6-16 16,2-8-28-16,-3-5-36 15,-6-3-87-15</inkml:trace>
  <inkml:trace contextRef="#ctx0" brushRef="#br0" timeOffset="172772.8789">19928 15498 472 0,'0'0'42'15,"0"0"-42"-15,0 0 1 16,0 0-7-16,0 0 12 16,0 0 18-16,40 35 22 0,-34-14-24 15,-2 4 31 1,-1 3-34-16,-1 5 10 0,-2 1-1 15,0 7-2-15,-4 2 1 16,-7 4-14-16,-2 1-13 16,-4 3 25-16,-2 1-24 15,-4 8 10-15,-5 2-11 16,-8 3 5-16,-5-2-14 16,-10-3-20-16,-15 6-50 15,-19-6 25-15,-19-4-383 16</inkml:trace>
  <inkml:trace contextRef="#ctx0" brushRef="#br0" timeOffset="174172.8249">17816 15598 344 0,'0'0'230'0,"0"0"-182"15,0 0-40-15,0 0-2 16,0 0 15-16,0 0-7 15,-9 11 12-15,6 3-26 16,-3 9 0-16,1 11 14 16,4 10-3-16,1 7 14 15,0 10-25-15,0 0 9 16,4 3 11-16,14-2-20 16,8-1 0-16,8-8-12 15,2-6 10-15,7-15-22 16,2-8-22-16,1-12-46 0,-1-12-78 15</inkml:trace>
  <inkml:trace contextRef="#ctx0" brushRef="#br0" timeOffset="174542.0049">18688 15508 624 0,'0'0'19'15,"0"0"-19"-15,0 0 1 16,0 0-1-16,0 0 25 15,60 85-7-15,-44-55 19 16,1 3-16-16,1 2 2 16,0 3-19-16,-4 3 4 15,-1 2 0-15,-3 5-8 16,-4 4 0-16,-5 4 8 0,-1 6-8 16,-7 6-7-1,-20 5-18-15,-18 2-42 0,-17-3-27 16,-22-9-227-1</inkml:trace>
  <inkml:trace contextRef="#ctx0" brushRef="#br0" timeOffset="178673.3843">9251 15903 495 0,'0'0'24'0,"0"0"-22"15,0 0-1-15,0 0 92 16,0 0-29-16,0 0-50 16,-17-73 57-16,17 68-67 0,0 4 13 15,0 0 12-15,0 1-17 16,0 0 16-16,0 0-22 15,0-2-3-15,12 2-6 16,15-2-1-16,21-4 4 16,16 4-9-16,12 1 7 15,15 1 2-15,8 0-1 16,7 0 11-16,1 0-9 16,3 3-1-16,6 4 0 15,4-2-12-15,7-2 12 16,9 0 0-16,3 2-3 15,5-1 3-15,3 0 0 16,-3-1 0-16,3 0 2 16,3-3-10-16,0 0 8 0,6 0-4 15,-4084 0 4-15,8163 0-5 16,-4077 0 1 0,-12 0 4-16,2 0 0 0,-4 7-3 15,1 2 3-15,3 2 0 16,1 0-1-16,-1 1 5 15,1-1-12-15,0 1 8 16,-1 1 0-16,1 0 5 16,3-3-5-16,0 0 0 15,6-3-5-15,0 0 19 16,1-1-16-16,1-2 2 16,-1-2 0-16,-1 1-14 15,3-1 21-15,-2-2-7 0,4 0 0 16,-1 0 10-16,-3 0-18 15,-4 0 8-15,-5 0 0 16,-7 0 5-16,-5 0-5 16,-8 0 0-16,1 3-7 15,-10-1 20-15,-2-2-26 16,-5 2 13-16,-6 1 0 16,-5 3 9-16,-5 1-9 15,-5-1 2-15,-9 2-12 16,-1 0 18-16,-2 1-8 15,-4-2 0-15,2-3 4 16,-8 1-15-16,-2-5 11 0,-1 0 0 16,-3 0 2-1,4 0 0-15,-5 0 4 0,1 0-6 16,-2 0 0-16,-2 0-10 16,2 0 10-16,3 0 0 15,-2 0 0-15,5 0 13 16,2 0-16-16,0 0 3 15,6 0 0-15,5 0-1 16,-2-5 1-16,0-1 0 16,-8 3 4-16,-2-2-3 15,-2 0-2-15,-1 2-7 16,0-2 8-16,0 1 6 16,5-3-6-16,5 0 0 15,7-1-9-15,2-4 13 16,2 2-4-16,3-1 0 0,0-2 9 15,0 3-17-15,0 1 11 16,-4-2-3-16,-7 0 0 16,-8 0-8-16,-8 3 8 15,-3 1 0-15,-6 2 3 16,-3-1-6-16,-5 4 3 16,-9-1-21-16,-7 1 17 15,-9 2-4-15,-9-1 8 16,-8 0-3-16,-5 1 0 15,0-2 3-15,0-5 5 16,-3-2-2-16,-15-4 2 16,-5-4-5-16,-11-1-5 15,-8-2 3-15,-7 0-15 0,-5-1 12 16,-2 1 5-16,-1 0 0 16,6-1 18-16,8 1-18 15,9 3 0-15,10 3 1 16,9 0 4-16,9 6 15 15,6-1-20-15,0-1 3 16,13-1-9-16,17-1 4 16,14-2-1-16,9 4-12 15,5 0 7-15,2 4 7 16,-3 3 1-16,-4 3 0 16,-2 0-4-16,-5 4 4 15,-7 13 0-15,-5 5-2 0,-7 5-3 16,-6 3 5-16,-9 5 0 15,-6-2 10-15,-6 2-21 16,0 4 11-16,-9-3 0 16,-10-3 11-16,-1-3-8 15,-4-8 13-15,1-1-16 16,-3-1 0-16,1-5 25 16,-2-1-25-16,-3-1-1 15,-5 1-3-15,-6 0-32 16,1-4-44-16,3-8-109 15,14-2-166-15</inkml:trace>
  <inkml:trace contextRef="#ctx0" brushRef="#br0" timeOffset="180407.9634">20757 14550 432 0,'0'0'22'0,"0"0"-43"15,-22 88 21-15,16-59 0 16,1-5 0-16,4-7 0 15,-1 1 0-15,1-1 10 16,1 1-7-16,-2 4 17 16,2 3-20-16,0 1 1 15,0 2-28-15,8 0 8 0,11-2 18 16,3 1-18-16,8-3-27 16,5 2-13-16,5 1 34 15,3-2-20-15,-1 0 39 16,-5 0-117-16</inkml:trace>
  <inkml:trace contextRef="#ctx0" brushRef="#br0" timeOffset="181196.0754">20984 15248 317 0,'0'0'172'16,"0"0"-64"-16,0 0-42 15,0 0-42-15,0 0 41 16,0 0-59-16,-12 0 1 0,12 0 13 15,0 0-14-15,13 0 15 16,15 0-21-16,14 0 0 16,15-16 32-16,6-12-28 15,2-4-4-15,4-6 16 16,-2-8-10-16,-3-5 7 16,-6-9-2-16,-8-8 4 15,-9-4 27-15,-9 1-42 16,-9 3 15-16,-3 2-2 15,-5 1-10-15,-5 1 21 16,1 3-24-16,-1 1 0 16,1-1 2-16,1-2-2 15,2 0 0-15,2-3-2 0,1-6 15 16,3-8-25 0,-1-11 12-16,2-6 0 0,0-3-15 15,-3-1 15-15,-1 3 0 16,-1 0-3-16,-2 1 11 15,2 3-10-15,-3 5 2 16,-3 6 0-16,-5 8 11 16,-2 5-7-16,-2 5 1 15,-1 1 6-15,2 1-11 16,4-7 8-16,-2-1-8 16,5 1 0-16,2-2 7 15,2 2-7-15,-2 0 0 16,0-1 13-16,-2 4-12 15,-3 2 19-15,0 4-20 0,-3 3 0 16,0 0 15-16,3 3-9 16,-1 1-6-16,-1 9 8 15,1 3-3-15,1 3-3 16,1 3-2-16,-1-3 0 16,1-3-14-16,-2-2 14 15,0-1 0-15,-4 0 7 16,-1 6 1-16,0 5-16 15,0 8 5-15,0 4 3 16,-1 2-8-16,-2 4 8 16,-2 0 0-16,2 3-4 15,1 2 12-15,-2-2-16 16,-1-1 4-16,-3 0-42 0,-1 2 37 16,-3 1-34-16,-3 0 22 15,-3-1-34-15,-6 3-34 16,-4 3 25-16,-1 3-34 15,1 3-60-15,3 0 126 16,2 9-143-16,2 4 43 16</inkml:trace>
  <inkml:trace contextRef="#ctx0" brushRef="#br0" timeOffset="181607.4476">21572 11734 552 0,'0'0'0'0,"0"0"-25"16,0 0-3-16,29-99 22 15,-9 65 12-15,1-2 8 16,0-3 77-16,1-1-82 15,3-1 26-15,0 1-5 16,4 3-13-16,1 1-12 16,1 9 4-16,6 2-9 0,5 5 0 15,3-1-2-15,2 4-5 16,-2 6 0 0,-7 4-11-16,-10 7 5 0,-7 0 10 15,-3 3 2-15,-5 16-9 16,-1 12 12-16,-9 15-2 15,-3 15 19-15,-1 14-14 16,-19 5 25-16,-1 5-30 16,-4 4 0-16,0 3-7 15,-4 6-23-15,-2 0-29 16,-3-7-113-16</inkml:trace>
  <inkml:trace contextRef="#ctx0" brushRef="#br0" timeOffset="183341.894">17940 15216 206 0,'0'0'237'0,"0"0"-153"15,0 0-64-15,0 0 20 16,0 0-3-16,0 0-30 16,-42-61 44-16,34 57-25 15,2-1-22-15,1 3 38 0,2 2-42 16,1 0 0-1,-2 0 3-15,-3 0 0 0,-10 11-6 16,-10 11-4-16,-7 13 7 16,-7 4-17-16,2 6 24 15,1 3-7-15,2 2 4 16,6 4 8-16,2 2-20 16,8 6 8-16,5 5 0 15,9 5 5-15,6 9-5 16,5 12 0-16,23 6-7 15,15 4 13-15,14 0-12 16,18-6-32-16,19-5-20 16,23-7 36-16,19-13-84 15,18-16-91-15</inkml:trace>
  <inkml:trace contextRef="#ctx0" brushRef="#br0" timeOffset="183965.5143">21868 15634 580 0,'0'0'1'15,"0"0"18"-15,0 0-19 16,0 0 11-16,0 0-11 16,0 0 4-16,87 47 8 15,-68-13 40-15,2 6-39 0,-2 9 6 16,0 10-7-1,-6 9-4-15,-9 6-14 0,-4 3 6 16,-28 1-18-16,-30 9 18 16,-30 7-61-16,-41 1-59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8:29.602"/>
    </inkml:context>
    <inkml:brush xml:id="br0">
      <inkml:brushProperty name="width" value="0.05292" units="cm"/>
      <inkml:brushProperty name="height" value="0.05292" units="cm"/>
      <inkml:brushProperty name="color" value="#FF0000"/>
    </inkml:brush>
  </inkml:definitions>
  <inkml:trace contextRef="#ctx0" brushRef="#br0">2585 7212 362 0,'0'0'16'0,"0"0"-4"15,0 0 22-15,0 0-18 16,0 0 25-16,0 0 31 16,0 0-48-16,-55-49 30 15,52 45-51-15,-4 1 21 16,4 0-24-16,0 2 7 16,1-2 9-16,0 3-11 15,1 0 2-15,1 0 10 16,0 0-15-16,0 0-4 15,0 0-4-15,0 11 5 16,-1 7-12-16,-1 7 13 0,1 4 0 16,1 1 5-1,0-1 3-15,0-2-8 0,0-2 0 16,0 1-4-16,0-2-7 16,5 3 19-16,10 0-8 15,2 0 0-15,7 2 12 16,3-3-13-16,4 3 1 15,6-1-5-15,4 1-1 16,2 1 6-16,0 2 0 16,5-2-2-16,-3 0 8 15,2-3-10-15,-3-3 4 16,-4-5 0-16,2 1 13 0,-5-6-13 16,5 1 0-1,1-4 15-15,3-1-8 0,2-2 14 16,1 1-21-16,-1-4 0 15,1 1 36-15,-4-4-36 16,-2-2 3-16,-3 0 4 16,-2 0-7-16,-1 0 13 15,-6-5-13-15,0-3 0 16,-5-1 14-16,-8 3-14 16,-5 2 5-16,-2-1-11 15,-7 5 8-15,-2-3-4 16,-2-6-25-16,0-5-12 15,0-13-39-15,-8-9-173 16</inkml:trace>
  <inkml:trace contextRef="#ctx0" brushRef="#br0" timeOffset="450.0146">3514 7391 678 0,'0'0'23'16,"0"0"15"-16,0 0-38 16,0 0-2-16,0 0-13 15,0 0 3-15,-16-14 12 16,25 14 0-16,13 1 1 16,11 11 11-16,3 1-11 15,7 8-1-15,5-1 0 16,1 2 7-16,-2-1-6 0,3 2-1 15,-5-1 9-15,1 5-8 16,-7 1-1-16,-5 5 4 16,-4 1-5-16,-6 1 14 15,-5 1-13-15,-5 4 5 16,-7 2 5-16,-7-2-6 16,0 2-1-16,-7-3 14 15,-11-2 10-15,-5 1-21 16,-6-2 39-16,3-2-1 15,-4 0-35-15,2-5 2 16,-2 0-5-16,-1-4 0 16,-5-4-6-16,2-1 0 15,-1-5-1-15,7-4 1 0,7-5-32 16,9-3-9-16,5-3-72 16,4 0-57-16</inkml:trace>
  <inkml:trace contextRef="#ctx0" brushRef="#br0" timeOffset="2840.3573">20952 6142 580 0,'0'0'29'15,"0"0"-14"-15,0 0 17 16,0 0-31-16,0 0 29 0,0 0 23 15,0 0-35-15,32-17-18 16,-14 23 4-16,4 9 6 16,5 8-10-16,3 8 0 15,2 6 13-15,0 9-12 16,-1 7-1-16,-1 10 0 16,-3 8 11-16,1 8-8 15,-5 8 9-15,-4 12-6 16,-8 2-5-16,-4 1 25 15,-7-6-26-15,0-8 7 16,0-11-9-16,-12-5 4 16,-3-5-2-16,-7-7 0 15,-3-4 4-15,-7-3 8 16,-8-2-12-16,-14 2-20 16,-16 5-27-16,-16 5-16 0,-15 2-20 15,-13-4-114-15</inkml:trace>
  <inkml:trace contextRef="#ctx0" brushRef="#br0" timeOffset="5420.8754">6240 8315 218 0,'0'0'189'0,"0"0"-142"15,0 0-46-15,0 0 5 16,0 0 64-16,0 0 7 16,0 0-35-16,0 0-14 15,0 0-4-15,0 0 15 16,0 0-39-16,0 0 8 15,0 0-3-15,0 0 3 16,0 0-16-16,0 0 8 16,6 12 0-16,10 5-9 15,2 3 9-15,10-1 0 16,5 3-3-16,4-2 8 16,0-1 3-16,3-2-5 15,4-3 0-15,2-2 17 16,5-4-20-16,4-4 5 0,8-4 3 15,-2 0-4-15,-3 0 4 16,-1-12-8-16,-5-3 0 16,0-4 5-16,-4-2-5 15,-3 1 0-15,-9 3 3 16,-11 3 0-16,-7 4-3 16,-11 3 0-16,-4 1 3 15,-3 6-4-15,0-3 1 16,0 1 0-16,0 1 11 15,0 1 1-15,0-1-12 0,0 1-6 16,0 0-17 0,0 0-18-16,2 0-52 0,-2 0-141 15,4-6-98 1</inkml:trace>
  <inkml:trace contextRef="#ctx0" brushRef="#br0" timeOffset="7016.2837">9740 8833 349 0,'0'0'71'0,"0"0"-45"16,0 0 4-16,0 0 8 16,0 0 35-16,0 0-25 15,-10-32 2-15,8 30-18 16,2 2 20-16,0 0-38 16,0 0-9-16,0 0 0 0,-1 0 3 15,1 0-3-15,0 0-5 16,0 0 0-16,0 0-3 15,0 0 3-15,0 0 0 16,0 0-6-16,0 0 9 16,0 0-8-16,0 9 5 15,0 4 0-15,6-1-1 16,3 2 1-16,4 0 0 16,-1 0 0-16,3-3 4 15,0-2 0-15,1-1-4 16,-2-3 7-16,1-2 8 15,-5-1-12-15,1-2 3 16,2 0 17-16,-2 0-15 16,-2 0 18-16,-1-3-26 0,-5-1 9 15,-1 4 28-15,-2-3-28 16,0 3 2-16,0-2-11 16,3-1 8-16,-3 2-22 15,1 1 14-15,-1 0-15 16,3-2-1-16,3 1-83 15,6 0 21-15,3-2 15 16,1-1-128-16,0-4-79 16</inkml:trace>
  <inkml:trace contextRef="#ctx0" brushRef="#br0" timeOffset="9703.1964">11664 8978 718 0,'0'0'0'0,"0"0"0"15,0 0 51-15,0 0-47 16,0 0 14-16,0 0 53 15,0-31-35-15,0 31 11 16,0 0-40-16,0 0-1 16,0 0 2-16,0 0-8 15,0 0 0-15,0 0 0 16,0 0-5-16,0 0 1 16,0 0 4-16,6 0-25 15,14 6 15-15,5 7 12 16,8-1-2-16,3 3 0 0,-1-1 12 15,3 0-17 1,-1-1 5-16,2-2 0 0,-3 0-2 16,-2-2 2-16,-1-1 0 15,0-1-1-15,0-2 9 16,-2-5-8-16,-1 0 0 16,-5 0 0-16,0 0-6 15,-7 0 6-15,-3 0 0 16,-4 0-1-16,-4 0 4 15,-3 0-4-15,-2-3 1 16,-1 3 0-16,-1 0 0 16,0 0 0-16,2 0-14 15,2 0-30-15,4 0-9 16,4 0 6-16,1 0-40 0,1 0-78 16,-2 0-119-1</inkml:trace>
  <inkml:trace contextRef="#ctx0" brushRef="#br0" timeOffset="10673.9364">14508 9174 508 0,'0'0'59'15,"0"0"-44"-15,0 0 17 16,0 0-32-16,0 0 0 16,0 0 28-16,0 0-26 0,-3 0-1 15,13 3-1 1,6 8 5-16,8 0 33 16,3 1-38-16,1 0 8 0,4 0-3 15,-1-4-5-15,2-2 0 16,-2-3-2-16,0-1 14 15,1-2-6-15,-1 0-6 16,-4 0-2-16,-3 0-2 16,-6 0 4-16,-2 0-47 15,-2 0-32-15,-3 0-128 16</inkml:trace>
  <inkml:trace contextRef="#ctx0" brushRef="#br0" timeOffset="11600.3743">17083 9101 553 0,'0'0'56'16,"0"0"-54"-16,0 0 8 16,0 0-10-16,0 0 0 15,0 0 0-15,0 0 0 16,9-2 1-16,8 2-10 16,6 0 9-16,9 2-11 15,8 4-40-15,8-3-9 16,3-3-57-16</inkml:trace>
  <inkml:trace contextRef="#ctx0" brushRef="#br0" timeOffset="13932.4577">17552 9090 204 0,'0'0'27'0,"0"0"73"16,0 0 16-1,0 0-77-15,0 0 26 0,0 0 11 16,0 0-50-16,-3 0 28 16,3 0-31-16,0 0-19 15,0 0 17-15,0 0-18 16,0 0 1-16,0 0-8 16,15 0 10-16,13 0-5 15,15 0-1-15,16 0 0 16,10 0-2-16,8 0 3 15,8 0-1-15,1 0 0 16,7 0 12-16,-1 0-12 16,-1 0 0-16,-6 0 0 15,-5 0-8-15,-2-1 8 0,-5 1 0 16,-4 0-4-16,-5 0 20 16,-6 0-15-16,-8 0-1 15,2 0-6-15,-9 0 6 16,-5 0 0-16,-6 0 2 15,-9 0-3-15,-4 0 2 16,-2 0 9-16,-4 0-1 16,-3 0-5-16,0 0 29 15,-4-2-33-15,2 2 0 16,-3-2 18-16,-1 2-13 16,0 0-5-16,-1 0 5 15,-3 0-5-15,0 0 20 16,0 0-20-16,0 0 7 0,0 0-1 15,0 0-3-15,0 0 1 16,0 0-4-16,0 0 0 16,0 0-3-16,0 0 3 15,0 0-37-15,0-5-24 16,-1-6-60-16</inkml:trace>
  <inkml:trace contextRef="#ctx0" brushRef="#br0" timeOffset="15981.8979">20641 8716 547 0,'0'0'45'15,"0"0"9"-15,0 0-22 0,0 0-16 16,0 0 24-16,0 0-11 15,0 0 5-15,-11-11-28 16,11 9 0-16,0 2 5 16,0 0-11-16,0 0-8 15,0 0 5-15,0 0 6 16,0 0-6-16,0 0 0 16,11 0 3-16,9-1 3 15,8 0-3-15,3-1 0 16,8 1-9-16,7-1 19 15,3 2-15-15,3 0 5 16,0 0 0-16,0 0 4 0,-3 0-4 16,0 0 0-16,-7 0 3 15,-4 0-3-15,-4 0 0 16,-9 3-2-16,-5-1 4 16,-4-2-3-16,-5 0 1 15,-5 0 0-15,-3 0-2 16,0 0 3-16,-3 0-1 15,2 0 0-15,-1 0 2 16,2 1-2-16,-1-1 0 16,-2 0 0-16,2 0-4 15,-2 0 4-15,0 0 0 16,0 0-3-16,0 0 12 16,0 0-25-16,0 0 16 0,0 1-54 15,-3 3 0 1,-13-4-85-16,-6 0-105 0</inkml:trace>
  <inkml:trace contextRef="#ctx0" brushRef="#br0" timeOffset="16531.0645">21228 8464 579 0,'0'0'37'15,"0"0"7"-15,0 0-39 16,0 0 19-16,0 0 26 16,0 0-28-16,3-6 11 15,-1 6-33-15,-2 0 0 16,4 0-7-16,2 0 16 15,3 0-14-15,2 0 5 16,1 7 0-16,4 3 0 16,-1 0-5-16,3 4 5 15,7 1 3-15,-1 2 10 16,2-3-9-16,2 5-4 16,-1-1 0-16,-2 1-5 15,-3 2 5-15,-9-1-1 16,0 1-1-16,-9 1 4 0,-4 3 0 15,0-2-2-15,-1 2 0 16,-16 2 3-16,-1-1 10 16,-6 1-13-16,-1-2 18 15,-2-2-16-15,-1-1 5 16,-2-2 0-16,0-4 4 16,2-1 9-16,0-2-17 15,1-4-3-15,4-1 0 16,4-3 4-16,1-2-12 15,2 0 8-15,-3 3-54 16,-1-2 15-16,0 1-54 0,3-1-72 16,2-4-181-1</inkml:trace>
  <inkml:trace contextRef="#ctx0" brushRef="#br0" timeOffset="19795.9958">21650 6036 639 0,'0'0'6'0,"0"0"-6"15,0 0 13-15,0 0-4 16,0 0 10-16,0 0-10 16,0 0 74-16,-11-19-67 15,11 19-15-15,0 0 6 0,0 0 0 16,-2 0-7-16,2 0 0 15,-3 0 0-15,0 0-16 16,-3 11 16-16,-4 6 0 16,-5 3-7-16,-6 2 9 15,-3 4-2-15,-1 1 0 16,-8-1 9-16,1 3 23 16,3-6-32-16,2-1 0 15,8-4 10-15,6-7 1 16,6-2-8-16,6-7-3 15,1 1 0-15,0-1-18 16,0-2 2-16,0 2-49 0,0-2-18 16,0 0-60-16,1 0 7 15,8-12-194-15</inkml:trace>
  <inkml:trace contextRef="#ctx0" brushRef="#br0" timeOffset="20200.6383">21446 6025 437 0,'0'0'0'0,"0"0"-8"15,0 0 8-15,0 0 23 0,0 0 27 16,0 0-28-16,-62 50 44 15,54-38-40-15,-2 4-22 16,-2 1 29-16,-3 3-19 16,0 3 26-16,-1 2-40 15,1 3 0-15,0-3 15 16,3 0-6-16,0-3-9 16,3-1 11-16,0-3-6 15,4-4-5-15,2-2 0 16,3-5 13-16,0-1-24 15,0-2 30-15,3 0-19 0,14-3 17 16,7-1-15 0,6 0 14-16,4 0-16 0,4-3 13 15,-2-2-31-15,3-1-3 16,2 2-44-16,-1 0-8 16,-5-3-116-16</inkml:trace>
  <inkml:trace contextRef="#ctx0" brushRef="#br0" timeOffset="21190.0391">22064 5821 524 0,'0'0'106'0,"0"0"-70"0,0 0-8 16,0 0 12-16,0 0-17 15,0 0 28-15,0-46-39 16,0 45 12-16,0 1 3 16,0 0-27-16,0 0-6 15,0 0 2-15,0 8 8 16,0 14-17-16,0 7 13 16,0 10 0-16,-5 6 3 15,-5 4 8-15,-3 2-5 16,-1-1 11-16,3-6-14 15,0-3 10-15,5-8-13 0,3-11 0 16,1-9 8 0,2-6-8-16,0-5 0 0,0-2 3 15,0 0-2-15,0 0 21 16,0 0-2-16,0-16 8 16,15-12-11-16,9-8-17 15,4 3-13-15,5 1 9 16,2 5-5-16,-1 6 6 15,0 6-19-15,-1 3-9 16,-8 7 27-16,-2 4-16 16,-3 1 11-16,-3 0 3 15,-2 1-2-15,-3 11 5 16,-2 1-4-16,-4 4-7 16,-6 0 10-16,0 4 2 15,-1 2 2-15,-19 3 10 0,-6 3-4 16,-6 0 12-16,-1-2-9 15,4-3-8-15,4-5 18 16,9-5-19-16,7-6 0 16,2-2-5-16,5-3 2 15,2-2-31-15,0 1-67 16,9-2-44-16,14 0 46 16</inkml:trace>
  <inkml:trace contextRef="#ctx0" brushRef="#br0" timeOffset="22240.2521">22529 6132 657 0,'0'0'40'0,"0"0"-40"16,0 0 0-16,0 0 33 15,0 0-21-15,0 0 34 16,-38-7-46-16,30 9 0 15,-1 12-7-15,-3 2 7 16,3 3-1-16,2 3-1 16,-1-2 4-16,6 3 6 15,1-3-7-15,1 1-1 16,0-4 9-16,0-3-9 16,1-3 0-16,6-8 3 0,0-3 5 15,4 0-4 1,2 0-4-16,4-11 6 0,-1-9 4 15,-1-4-10-15,-2-2-13 16,-7-2 7-16,-3 3 4 16,-3 3-5-16,0 5 4 15,0 8-2-15,-9 4-1 16,0 3 6-16,-4 2-12 16,2 0 8-16,0 11-5 15,3 5 5-15,5 2-1 16,3-1-4-16,0-1 7 15,0-3 2-15,8-2 0 0,11-7 3 16,3-4-1-16,6 0 1 16,4-6-3-16,2-10 10 15,-3-3-10-15,-6-5 0 16,-6-1 4-16,-5 0-3 16,-7 0 6-16,-3 0-3 15,-1-1-4-15,-1 4 1 16,-1 2 1-16,4 4-2 15,-4 8-2-15,2 2-7 16,-2 5 9-16,2 1 0 16,3 0-3-16,2 8-18 15,1 11 13-15,1 5 5 16,-2 5 3-16,-4 3 12 16,-2 1-3-16,-2-1 10 15,0 2-3-15,-5-5-14 0,-9-3 28 16,-3-3-30-16,-1-3 9 15,0-2-11-15,3-6 2 16,2-4 0-16,8-2-6 16,2-5-20-16,3-1 13 15,0 0-8-15,0 0 21 16,0-8-8-16,6-8-35 16,6 1 43-16,4 0 1 15,-2 1 2-15,2 0 6 16,2-1-7-16,2-1 5 15,2-1 1-15,1 1-7 16,2-3-1-16,2-2 0 0,0 0 2 16,-4-2-4-16,-2-2 2 15,-6 2-5-15,-4 0-2 16,-3 1 7-16,-3 6 0 16,-5 4 6-16,0 4-3 15,0 6 34-15,0 2-37 16,0 0 9-16,0 0-17 15,0 0 8-15,0 10-6 16,-3 11-2-16,-7 6 16 16,1 2-1-16,1-2-7 15,4-1 10-15,4-6 4 16,0-1-7-16,0-3-7 16,4-3 2-16,10-3 12 15,8-1-9-15,8-5-5 0,9-4-53 16,4 0-40-16,-4-23-325 15</inkml:trace>
  <inkml:trace contextRef="#ctx0" brushRef="#br0" timeOffset="23786.3137">23439 5816 620 0,'0'0'11'0,"0"0"-4"15,0 0-7-15,0 0 17 16,0 0 21-16,0 0-7 16,-79 55-30-16,60-31 49 15,4 3-38-15,4 1-4 16,1 0-8-16,8-2 9 0,2-5-9 16,0-3 0-1,3-4 4-15,15-4-12 0,4-1 8 16,6-6 0-16,4-3 14 15,4 0-14-15,-3-4 0 16,-6-6-13-16,-8 0 13 16,-7 3-15-16,-8 1 15 15,-4 2 0-15,0 2 10 16,0 2-6-16,0 0 5 16,0 0-9-16,0 0 8 15,-7 9-23-15,-6 11 10 16,1 2 5-16,5 4 0 15,3-6 3-15,4-1-3 16,0-6 0-16,0-2 6 0,11-2-15 16,1-3 12-16,1-4-3 15,2-2 10-15,3 0-7 16,0-2 3-16,1-10-6 16,0-4 11-16,-5-1-8 15,-3-1-3-15,-4 1 0 16,-5 1-6-16,-2-2 13 15,0 4 3-15,0 4-10 16,0 3 0-16,0 4 0 16,0 3 0-16,0 0 0 15,0 0-2-15,0 0-9 16,-2 2 11-16,-2 10-7 16,1 3 7-16,-1-1-5 0,4-1 5 15,0-1 0 1,0-2-8-16,0-2 1 0,2 0 6 15,9-3 1-15,6-2 0 16,6-3 3-16,2 0-3 16,3-3 0-16,-1-8-6 15,-1 0 10-15,-3 0-4 16,-3 1 0-16,-9 4 4 16,-2 3-15-16,-7 3 11 15,2 0 0-15,-2 0-9 16,1 0 22-16,2 13-17 15,-4 4 4-15,-1 6 0 0,0 5 0 16,-1 1 0 0,-13 3 0-16,-1-5-1 0,3-6 1 15,6-6 0-15,4-10-4 16,2-5-28-16,0 0 32 16,4 0-2-16,18-17-1 15,10-5-46-15,5 1 5 16,0-1 17-16,-1 3 15 15,-2 1 12-15,-2 2-10 16,-9 3 10-16,-2 2 0 16,-7 1 0-16,-4 3 4 15,0-1 14-15,-7 3 17 16,-2 3-6-16,-1-3 35 16,0 4-50-16,0-3-13 15,-7 4 8-15,-3 0-5 0,-3 0-8 16,2 7 4-16,-5 5 0 15,2 5 2-15,3 2-2 16,0-2 0-16,6 3 6 16,3-6 1-16,2-2-5 15,0-4-2-15,0-4 0 16,0-1 5-16,5-3-3 16,5 0-2-16,5 0 35 15,4-16-18-15,9-9 10 16,-1-5-27-16,-2-4 0 15,1-4 0-15,-5-1 0 16,0-4 0-16,-5-1-7 0,-4 1 3 16,-5 7 2-16,-2 8 2 15,-2 10 0-15,-3 8-7 16,0 7 7-16,0 1 0 16,0 2-9-16,0 0-9 15,0 13 2-15,0 8 9 16,-2 6 7-16,-6 1 16 15,3 1-12-15,2-4-2 16,3-4 10-16,0-4 3 16,0-3-13-16,0-4-2 15,0-2 0-15,6-2 3 16,6-3-2-16,8-3-1 16,7 0 14-16,8 0-11 15,3-4-6-15,0-9-17 16,-9 1-43-16,-7 3 50 0,-10 6-42 15,-5 3-60-15,-7 0-39 16,0 12 4-16,-3 10 76 16,-12 10 24-16,5 4-82 15</inkml:trace>
  <inkml:trace contextRef="#ctx0" brushRef="#br0" timeOffset="23889.5022">24479 6210 148 0,'0'0'75'0,"0"0"144"15,0 0-41-15,0 0-60 16,0 0-22-16,0 0-55 15,59-12-22-15,-44 5-19 0,-1-5-58 16,-11-5-223 0</inkml:trace>
  <inkml:trace contextRef="#ctx0" brushRef="#br0" timeOffset="28746.7816">3062 11067 103 0,'0'0'116'15,"0"0"-102"-15,0 0 57 16,0 0 48-16,0 0-76 15,0 0-43-15,0 0 15 16,0 0-9-16,-38-39 28 16,33 32-19-16,1 1 32 15,1-1-30-15,0 0-9 16,-4 5-8-16,7 0 9 16,-2 2-4-16,-1 0 7 15,3 0-12-15,0 0 14 16,0 0-14-16,-3 0 3 15,3 0-1-15,0 0 34 16,0 0-32-16,0 0 5 0,0 0-9 16,0 0 0-16,0 0-6 15,0 0 6-15,18 0 0 16,6 0 13-16,13 0-10 16,11 4 19-16,7 6-12 15,6 0-5-15,0 1 22 16,0 4-23-16,-1-3 1 15,0 2-5-15,-8-3 6 16,-9-2 3-16,-7-1-9 16,-8-5 0-16,-7-2 3 15,-10-1-3-15,-4 0 0 16,-6 0 2-16,-1 0-1 16,0 0 15-16,0 2-16 15,0-2 20-15,0 0-44 16,0 0 23-16,0 0-54 0,0 0-64 15,0 0-282-15</inkml:trace>
  <inkml:trace contextRef="#ctx0" brushRef="#br0" timeOffset="34245.1619">20523 10268 387 0,'0'0'88'16,"0"0"-88"-16,0 0-6 15,0 0 6-15,0 0 7 16,0 0-7-16,0 0-34 15,0 0-145-15</inkml:trace>
  <inkml:trace contextRef="#ctx0" brushRef="#br0" timeOffset="35694.2544">20499 10135 730 0,'0'0'41'0,"0"0"-25"16,0 0-7-16,0 0 22 15,0 0 70-15,0 0-89 16,-2 0-12-16,2 0 0 15,0 0 7-15,0 0-11 16,0 0 6-16,0 0-2 0,0 0 23 16,0-5 14-16,0-2 10 15,11-7-14-15,7-5-30 16,3-3 7-16,3-3-10 16,-1-2-2-16,3-2 2 15,-5 0 0-15,1-4 1 16,-1 0-2-16,-6-3 8 15,1 2-8-15,-5 1 1 16,-1 1 0-16,-4 4 4 16,-3 5-4-16,-1 4 0 15,-1 5-4-15,-1 6 8 16,0 2-6-16,0 4 2 16,0 2 0-16,0 0-8 0,-12 2 2 15,-6 15 4 1,-4 6 0-16,-3 7 4 0,7 4-7 15,-4 0 5-15,8 1 0 16,1-6 5-16,5-2-5 16,6-5 0-16,2-2-12 15,0-3 17-15,10-3-12 16,12-3 14-16,6-2-7 16,7-5 3-16,5-3-2 15,0-1-1-15,-4 0 0 16,-6 0 5-16,-14 0-1 15,-6 0-4-15,-7 0 0 16,-3 0-5-16,0 0 10 0,0 0-5 16,0 0 0-16,-7 0-8 15,-9 4 2-15,-2 5-5 16,4 3 11-16,2-2-2 16,4 0 2-16,5-1-5 15,3 4 4-15,0-4-4 16,0 0-1-16,16-3 6 15,3-2 0-15,7-3 6 16,1-1-6-16,-4 0 0 16,-2 0 5-16,-9-6 0 15,-4-2 2-15,-7 0-7 16,-1-4 3-16,0 1 6 16,-9-2-9-16,-10 0-3 15,-2 3-3-15,-5 3-25 0,3 0 25 16,3 6-7-1,10 0 13-15,4 1-6 0,6 0 3 16,0 0-13-16,0 0-3 16,0 0-11-16,0 0 20 15,10 0 9-15,10 5 1 16,3-1 1-16,3-4-1 16,2 0 0-16,-1 0 10 15,-1 0-5-15,-4-4 12 16,-7-4-16-16,1 3 1 15,-7-2 14-15,-4 6-14 16,-5 0 9-16,0 1 12 0,0 0-23 16,-2 0-3-1,-16 12-7-15,-4 5 10 0,3 5 8 16,6-3-8-16,9-1-4 16,4-6 3-16,0-4-9 15,4-3 5-15,13-5 3 16,7 0 2-16,4-5 7 15,4-11-7-15,-3-4-6 16,-4 0 5-16,-5 0 1 16,-7 3 0-16,-6 1 0 15,-3 0 2-15,-1 6 8 16,-3 3 2-16,0 5-1 16,0 2-5-16,0 0-6 15,0 0-9-15,-4 10-10 16,-6 10 19-16,1 4-5 0,-1 4 5 15,1 1 0-15,0 0-2 16,-3 5 2-16,0-5 0 16,-3 4-5-16,-3-2 15 15,-4 1 1-15,-3-2-9 16,1 0 5-16,-2-5-5 16,3-3 3-16,6-7 3 15,8-7-6-15,5-5-2 16,4-3 4-16,0 0 8 15,0 0-10-15,0 0 4 0,0 0 4 16,9-9 5 0,10-4-15-16,6-3 5 0,5 0-12 15,3 0-25-15,1 0-70 16,2 1-68-16,-4-4-183 16</inkml:trace>
  <inkml:trace contextRef="#ctx0" brushRef="#br0" timeOffset="36734.3225">21374 10239 235 0,'0'0'515'0,"0"0"-480"16,0 0 7-16,0 0 28 15,0 0-1-15,0 0-14 16,0-7-55-16,0 7 8 16,0 0-21-16,0 7 0 15,0 8 13-15,0 6 3 16,-1 8 3-16,-8 2 15 15,2 3-4-15,-2 0 0 0,-3 0 10 16,3-4-26 0,0-4-1-16,3-5 14 0,-1-7-9 15,5-6-1-15,2-5-4 16,0 0 0-16,0-3 18 16,0 0-17-16,0 0 17 15,0-10 23-15,0-10-31 16,0-5-6-16,9-2-4 15,1-3 0-15,6 3-14 16,0 4 8-16,6 4-20 16,-1 8 24-16,1 3 0 15,2 4-2-15,1 4-10 16,-2 0 1-16,-4 0 6 16,-1 8 4-16,-7 4-4 15,-2 7-2-15,-6 1 18 0,-3 2-22 16,0 3 13-16,-3-2 0 15,-14 0 15-15,-7-1-14 16,-4 0 14-16,-2-5 4 16,2 0-16-16,1-7 19 15,3-3-15-15,6-3-5 16,-1-3 23-16,7-1-25 16,0 0 0-16,3-8-2 15,3-9-18-15,6-9-54 16,0-6-116-16,3-5-132 15</inkml:trace>
  <inkml:trace contextRef="#ctx0" brushRef="#br0" timeOffset="37834.9817">21757 9735 277 0,'0'0'400'0,"0"0"-346"16,0 0 1-16,0 0 16 15,0 0 24-15,0 0-25 0,-14-41-17 16,9 38-6-16,-2 1-15 15,0-2-14-15,-4 4 4 16,-2 0-14-16,-2 0-5 16,-5 0 11-16,2 0-14 15,-2 4 0-15,-1 6 6 16,0 2-5-16,1 3-2 16,1 2 1-16,4 0-6 15,2 3-2-15,4 0 7 16,3-1 1-16,6 0-7 15,0-1 16-15,0-2-18 16,10-3 9-16,8-4 0 0,2-1-4 16,2-4 2-16,-1-4 2 15,0 0 10-15,-1 0-9 16,-5-3 6-16,-2-7-7 16,-4-2 5-16,-1 0 6 15,-3-2-11-15,2 0 0 16,-2 3 6-16,-1 0-6 15,1 5 0-15,-2-1-1 16,-2 4 5-16,1 0-14 16,-1 2 10-16,-1 1 0 15,2 0 2-15,-2 0-2 16,0 0-13-16,0 0 11 16,0 0-12-16,0 0 13 0,0 5-9 15,0 13 4 1,-3 4 6-16,-3 3 0 0,-2 1 6 15,2 1-12-15,3-4 14 16,3 0-10-16,0-6 2 16,0-3 0-16,11-2 6 15,8-7-5-15,9-2-2 16,10-3 1-16,6 0-26 16,0-3-50-16,-11-12-177 15</inkml:trace>
  <inkml:trace contextRef="#ctx0" brushRef="#br0" timeOffset="45507.6492">9703 8903 225 0,'0'0'67'16,"0"0"-36"-16,0 0 60 15,0 0-73-15,0 0 20 16,0 0-15-16,0 0-21 16,0 0 43-16,-11-12-40 15,10 7 20-15,-2 2 23 0,1-2-38 16,0 2 6-16,2 2-14 15,-2 1 17-15,2-2 34 16,0-1-52-16,-1 3 12 16,1 0 18-16,0 0-22 15,0 0-2-15,0-2-7 16,0 2 2-16,0 0-6 16,-3 0 4-16,3 0 0 15,0 0-2-15,0 0 8 16,0 0-8-16,0 0 2 15,0 0 0-15,0 0-10 16,0 0 10-16,0 0-1 16,0 0-3-16,0 0-4 0,0 0 8 15,0 5 0-15,4 3 1 16,6 2-4-16,1 0 3 16,2 0 0-16,-1-3 8 15,0-1-8-15,2 1 0 16,-2-4-4-16,1 1 9 15,-1-2 1-15,4-2-6 16,-2 0 0-16,-2 0 11 16,4 0-3-16,-2-2 2 15,0-4-3-15,2-3-1 16,-2 1 14-16,-2-3-20 16,0 3 0-16,-4-1 11 0,1 1-2 15,-3 2-3 1,-1-2-6-16,0 2 2 0,-4 1-13 15,1-1 11-15,0 1 0 16,-2 2 9-16,2 2-6 16,-2 1-3-16,0 0 0 15,0 0 5-15,0 0-8 16,0 0 5-16,0 0-2 16,0 0 0-16,0 0-2 15,0 0-14-15,0 0 13 16,-2 6 3-16,-5 5-6 15,-3-2 6-15,1 1 0 16,-1 0 7-16,-5-1-3 16,0 1-4-16,-6 1 0 15,2-3 7-15,-7 2 0 0,1-2-5 16,-4-1-1-16,0-1 0 16,3-5 8-16,4-1-9 15,5 0 0-15,3 0 3 16,5 0 3-16,1 0-6 15,-2-7 0-15,7-1-6 16,-4 0 17-16,3-3-14 16,3 2 3-16,-1 1 0 15,2 2-12-15,0 2 12 16,0 1 0-16,0 2-10 0,0 1 16 16,0 0-8-1,0 0 2-15,0 0-7 0,0 0-7 16,0 0-30-16,0 4 21 15,0 6 11-15,6 2 13 16,2 0-1-16,-2-3 0 16,1-1 3-16,1-2-8 15,-1 0 5-15,1-1 0 16,3-2 9-16,0 0-4 16,4-1-5-16,3-2 0 15,1 0 11-15,1 0-12 16,3 0 1-16,-2 0-6 15,3 0-18-15,-1 0-71 16,0-2-99-16</inkml:trace>
  <inkml:trace contextRef="#ctx0" brushRef="#br0" timeOffset="47517.5498">12257 8853 218 0,'0'0'166'0,"0"0"-148"0,0 0-14 15,0 0 39-15,0 0-4 16,0 0 63-16,0-3-56 15,0 1-25-15,0 1 36 16,0 0-27-16,0-1-10 16,0 2 9-16,0-1-18 15,0 1 38-15,0 0-33 16,0-1-14-16,0 1 17 16,0 0-19-16,0 0 0 15,0 0-2-15,0 0 4 0,0 0-13 16,0 0 6-16,0 0 2 15,4 2-5-15,6 6 9 16,2 0-1-16,2-1 0 16,2 1 5-16,2-2-3 15,-1 2-2-15,4-4 1 16,1-2-1-16,-3 0 2 16,2-2 1-16,0 0-6 15,0 0 17-15,0-2-12 16,1-4-2-16,-1-3 0 15,-3-2-2-15,0 2 2 16,-5-1 0-16,-4 0 3 16,0 1 5-16,-3 0-8 0,0 1 0 15,-3-2 10-15,0 0-12 16,0 4 2-16,-1 3 0 16,-1 0-7-16,1 3 15 15,-2 0-15-15,0 0 7 16,0 0-9-16,0 0-11 15,0 0 20-15,0 0-6 16,0 0 4-16,0 0-19 16,0 0 21-16,0 0 0 15,-3 5-5-15,-8 5-2 16,-3 1 7-16,0 0 0 16,-4 1 0-16,1-3 11 15,0 1-10-15,-1-2-1 16,-2 0 2-16,2-2-8 0,0-1 17 15,1-1-11-15,1-2 0 16,3-2 3-16,1 0-3 16,2 0 0-16,1 0 4 15,1-3-7-15,4-3 9 16,-1-2-6-16,1-1 0 16,1 0 3-16,1 1-10 15,2 3 7-15,0 1 0 16,0-1-4-16,0 3 4 15,0 0 0-15,0 2-2 16,0 0 4-16,0 0-10 16,0 0 8-16,0 0-6 0,0 0-8 15,0 3 7-15,2 8 7 16,5 0-7 0,2-1 30-16,-1-3-25 0,2 1 2 15,1-3 0-15,2-1 2 16,5-1-2-16,0-1 0 15,2 2-6-15,0-3-61 16,-1-1-37-16,-4 0-245 16</inkml:trace>
  <inkml:trace contextRef="#ctx0" brushRef="#br0" timeOffset="56516.7889">22274 9561 480 0,'0'0'105'15,"0"0"-75"-15,0 0 10 16,0 0 4-16,0 0-18 15,0 0 41-15,0 0-31 16,0 0-5-16,-7-24-13 16,7 24 10-16,-2 0-11 15,1 0-7-15,1 0 0 16,0 0-1-16,0 0-9 16,0 0 0-16,0 0 0 0,0 0 9 15,0 0-15 1,0 0 6-16,0 0 0 0,0 0-13 15,0 0 13-15,1 2 0 16,5 6-3-16,2 1 10 16,0 0-4-16,1 4-3 15,-1-1 1-15,2 5-2 16,-2 0 1-16,-1 5 0 16,1 0-1-16,3 1 6 15,-1 1-4-15,-3-1-1 16,2 2 0-16,-3 1-1 15,-2 4 1-15,0 2 0 16,-2 2-1-16,-2 0 1 0,0 5 0 16,-6 0 0-16,-8-2 3 15,-1-2 1-15,-5-1-4 16,-1 0 0-16,-5 0-5 16,-3 1 5-16,-1 0-3 15,-2-1-19-15,0-1-38 16,-1-5 58-16,-3-3-55 15,-1-2 13-15,-6-2-4 16,-7-3-49-16,-3-4-75 16</inkml:trace>
  <inkml:trace contextRef="#ctx0" brushRef="#br0" timeOffset="57920.6242">20064 9632 410 0,'0'0'56'15,"0"0"-56"-15,0 0 54 16,0 0-5-16,0 0 7 15,0 0-54-15,-6-5 6 16,6 5 0-16,0 0 9 16,-2 0-17-16,1 0 22 15,-1 0-2-15,2 0-19 16,-4 0-1-16,-2 4 0 16,-9 4 12-16,3 2-11 15,-4 0 2-15,0 2 14 0,0 2-7 16,4-2-2-16,-3 2-8 15,2-1 8-15,4-1-14 16,-2 1 12-16,1 0-6 16,4-1 0-16,-3 3 7 15,3 0-7-15,-1 3 0 16,-2 4 0-16,0 3 7 16,0-1-4-16,1-3-3 15,1-3 34-15,0-3-33 16,1-1 18-16,1-2-19 15,0 1 1-15,2-2 11 16,2 3-5-16,-2 1-5 0,3 2 7 16,0 0-2-1,0 4 0-15,0-1-7 0,0-1 0 16,0 3 14-16,3-2-14 16,0 3 0-16,-3 2 9 15,3-2-5-15,-2 1 2 16,3 0-6-16,0-1 0 15,2 1 9-15,0-4-9 16,1 1 0-16,-1-1 13 16,3-3-8-16,-1 2 0 15,2 0-5-15,0 1 0 16,2 0 4-16,-4 4-4 16,4 2 0-16,-2 1 2 0,-2-1 6 15,4-1-11 1,-3-2 3-16,3-1 0 0,-2-5 0 15,2 1 0-15,-3-4 0 16,2-2-1-16,0 0 5 16,1-1-4-16,1-1 0 15,0 1 0-15,-1-2 3 16,3-1-3-16,1 1 0 16,3-3 4-16,2 3 4 15,3-2-6-15,-1-3-2 16,2-1 3-16,-1-1-5 15,-5 1 2-15,-1-3-3 0,-3 0-10 16,-3 0-8 0,0 0-9-16,-2 4-33 0,-2-4-75 15,-2 0-124-15</inkml:trace>
  <inkml:trace contextRef="#ctx0" brushRef="#br0" timeOffset="64062.9421">20805 10942 428 0,'0'0'48'16,"0"0"-33"-16,0 0 20 0,0 0 45 15,0 0-56-15,0 0 32 16,0 0-20-16,-16-14-26 15,16 14 18-15,0 0-26 16,0 0 17-16,0 0-19 16,0 0 0-16,0 0 17 15,0 0-17-15,0 0 0 16,0 0-4-16,4 0 8 16,17 0-11-16,9 0 5 15,13 0 2-15,5 0-1 16,5 3 1-16,2 5 0 15,3-3-5-15,-2 3 14 0,-1-2-7 16,-1 0-2-16,-2-1 0 16,-4 3-2-16,-1-3 2 15,-6 2 0 1,-5-4 0-16,-5 0 1 0,-8-1 0 16,-3-1-1-16,-8 0 0 15,-6-1-7-15,-3 2 7 16,-3-2 0-16,0 0-9 15,0 0 19-15,3 0-10 16,-3 0 0-16,0 0-3 16,0 0-14-16,1 2 17 15,5 0-36-15,3-1 21 16,6-1-77-16,-4 0-75 16</inkml:trace>
  <inkml:trace contextRef="#ctx0" brushRef="#br0" timeOffset="68770.0533">14270 9149 528 0,'0'0'42'15,"0"0"-24"-15,0 0 0 16,0 0-16-16,0 0 41 15,0 0 23-15,0 0-58 16,45-57 15-16,-44 55-23 16,-1 1 19-16,0 1-1 15,0 0-18-15,5 0 0 16,4 0-9-16,4 8 21 16,6 8-8-16,4 0-4 15,6 3 0-15,0 1-5 16,6-2 5-16,0 2 0 15,4-3 0-15,3 0 15 16,2-3-15-16,1-4 0 0,0 1 0 16,0-4-5-16,-1-1 5 15,0-1 0-15,-2-2 0 16,1 0 15-16,-4-3-26 16,1 0 11-16,2 0 0 15,-6 0 8-15,-4 0-8 16,-7 0 0-16,-5 0-9 15,-7 0 26-15,-2 0-21 16,-1 0 4-16,-5 0 0 16,-1-3-16-16,1 0 24 15,1-2-8-15,-2-2 0 16,1 1 11-16,-2 0-11 16,-3 1 0-16,0 1 0 0,0-1-35 15,0 4 32 1,-11 1-17-16,-5 0-45 0,-3 0-10 15,-1 0 37-15,-1 1-36 16,0 4-34-16,3-2-95 16</inkml:trace>
  <inkml:trace contextRef="#ctx0" brushRef="#br0">14522 9162 447 0,'0'0'39'0,"0"0"-38"16,0 0 84-16,0 0-84 16,0 0 25-16</inkml:trace>
  <inkml:trace contextRef="#ctx0" brushRef="#br0" timeOffset="71214.6059">15350 10265 87 0,'0'0'509'0,"0"0"-413"16,0 0-93-16,46-77-2 15,-28 54 57-15,-1 0-44 16,5-4 39-16,-2-2-41 16,2-3-5-16,2-1 27 15,-3-2-26-15,-4 0 3 16,0 1-11-16,-8 0 4 15,-5 5 0-15,-4 7 3 16,0 7 3-16,0 9 28 16,0 5-36-16,0 1 6 15,-10 0-8-15,-7 7 6 16,-5 17-19-16,-5 10 13 16,2 8 0-16,0 6-7 15,4 3 7-15,1 0 0 16,1-3-2-16,6 2 20 0,-1 1-15 15,5 1-3-15,4-1 0 16,5-4 1-16,0-10 1 16,6-7-2-16,8-7 0 15,5-7 12-15,-1-10-17 16,3-4 5-16,4-2 0 16,2-6 16-16,0-15-16 15,-3-5-11-15,-6-5-9 16,-9-5-41-16,-9 1 35 15,0 4-20-15,-9 11 33 16,-13 7 11-16,-4 10 2 16,-1 3 0-16,2 0-2 0,-3 5-18 15,10 6 18-15,6 3 2 16,4 2-31-16,8-1-1 16,0-3-81-16,15-5-52 15,11-7-138-15</inkml:trace>
  <inkml:trace contextRef="#ctx0" brushRef="#br0" timeOffset="71495.0591">15978 9936 726 0,'0'0'4'16,"0"0"-3"-16,0 0-2 16,0 0 2-16,0 0 0 15,0 0-1-15,-73 92 5 16,64-53 13-16,2 0-11 16,0-1-7-16,3 0 0 15,1-1 13-15,3-2-26 16,0-1-1-16,0-8-162 15,0-12-120-15</inkml:trace>
  <inkml:trace contextRef="#ctx0" brushRef="#br0" timeOffset="71957.2471">15996 10314 573 0,'0'0'91'0,"0"0"-67"16,0 0 20-16,19-92 2 15,-11 71-12-15,4 2 37 16,0 2-60-16,2 4-7 16,2 3-2-16,0 3 11 0,-1 2-13 15,-4 4 0-15,0 1 0 16,-3 0-16-16,-1 0 16 15,0 14 0-15,-2 4-8 16,-2 3 12-16,-2 3-5 16,-1-1 1-16,0-1 0 15,0-5-3-15,0-5 3 16,0-5 0-16,0-4-3 16,0-3-11-16,0 0 11 15,2-3 3-15,8-14 0 16,7-2-4-16,-2 3 4 15,-2 3 0-15,-2 7 1 0,-2 3 6 16,1 3-1 0,1 0-6-16,3 0 1 0,3 0-4 15,7 9 5-15,1 1-2 16,0 1 0-16,1-3-24 16,1-6-68-16,-5-2-92 15</inkml:trace>
  <inkml:trace contextRef="#ctx0" brushRef="#br0" timeOffset="72297.7299">16549 9987 581 0,'0'0'77'0,"0"0"-38"15,0 0-21-15,0 0-16 16,0 0-2-16,103-1 4 16,-77 19 38-16,-1 4-38 15,-4 5-4-15,-5-1 31 16,-4 2-25-16,-5 0 6 16,-5 3 29-16,-2 2-38 15,0 1 57-15,-7 1-50 16,-11 2-3-16,0-2 26 15,-5 1-31-15,1-4 9 16,-5-4-11-16,0-3 0 0,1-2-29 16,0-5-37-16,1-10-59 15,5-7-152-15</inkml:trace>
  <inkml:trace contextRef="#ctx0" brushRef="#br0" timeOffset="72977.6624">17756 10233 587 0,'0'0'62'0,"0"0"-49"16,0 0-13-16,0 0 0 15,0 0 8-15,0 0-5 16,16 52-3-16,-16-26 51 16,-14 6-35-16,-4-1 37 15,-6 1-45-15,-3-1 12 16,-1-1 7-16,1-2-27 16,1 1 0-16,-3-2-19 15,2 1 19-15,-6-5-95 16,-1-6-123-16</inkml:trace>
  <inkml:trace contextRef="#ctx0" brushRef="#br0" timeOffset="73756.2687">14443 9789 721 0,'0'0'11'0,"0"0"-22"16,0 0 6-16,-37 83 5 16,26-36 5-16,4 15-5 15,7 5 2-15,0 12 22 16,6 13-13-16,22 3-11 16,14-1 6-16,19-4 11 15,20-6-7-15,23-9-10 16,26-8-11-16,34-5 9 15,30-9-83-15,25-1-34 16,18-7-200-16</inkml:trace>
  <inkml:trace contextRef="#ctx0" brushRef="#br0" timeOffset="75259.0099">22817 9021 157 0,'0'0'412'0,"0"0"-368"15,0 0 15-15,0 0-21 16,0 0 64-16,0 0-39 15,-4-43-45-15,4 37 92 16,0 1-96-16,0 2-14 16,0 3 41-16,0 0-32 15,0 0 3-15,0 0-12 16,0 0 0-16,13 3-24 16,17 14 24-16,11 5 0 15,9 4 3-15,7 1 5 16,-1-1-10-16,-1-1 2 15,-4-6 0-15,-6 0-7 16,-5-2 7-16,-8-3 0 0,-6-2-7 16,-6 0 24-16,-8-4-31 15,-1 1 14-15,-6-1 0 16,-1 5-28-16,-2 1 28 16,0 7 0-16,-2 5-1 15,0 6 9-15,0 4-20 16,-2 8 12-16,-9 4 0 15,-2 5-2-15,-2 6 2 16,-1 2 0-16,-2 0 2 16,-2 0 8-16,3 3-12 15,0 0 2-15,-1 1 0 0,3-1-9 16,-1 1 9 0,-2 3 0-16,2 1 6 0,1 0 0 15,-3-2-9-15,-2-4 3 16,1-2 0-16,-2 2 3 15,0-2-3-15,5-4 0 16,0-8 7-16,2-8 8 16,5-6-22-16,0-7 7 15,4-4 0-15,3-8 10 16,-1-5-10-16,1-4 0 16,1-4-10-16,-1-1 28 15,1-2-31-15,1 0 13 16,-6 0-23-16,-14 0-3 15,-13 0-97-15,-18-2-121 16,-12-13-347-16</inkml:trace>
  <inkml:trace contextRef="#ctx0" brushRef="#br0" timeOffset="76323.9421">21394 10185 257 0,'0'0'41'0,"0"0"10"16,0 0-18-16,0 0 60 15,0 0-61-15,0 0-17 16,0-2 87-16,0 2-63 15,0-2 22-15,0 0-10 16,0-1-42-16,0 0 24 0,0 1-15 16,0-1-8-16,0 1 10 15,0 1-13-15,0 0 1 16,0 1-8-16,0 0 23 16,0 0-6-16,0 0-17 15,0 0 0-15,0 0-23 16,0 0 23-16,-3 2 0 15,-4 8-9-15,0 7 22 16,-3 0-13-16,3 2 0 16,1 3 0-16,-2-2 7 15,0 1-7-15,1-2 0 16,0 3-1-16,2 0 18 0,0-5-2 16,3 0-15-1,-2-3 12-15,2 1-10 0,2-3-2 16,-1 0 0-16,1-2 0 15,0-5 6-15,0 2-5 16,0-4-1-16,0-1 2 16,0 1-25-16,0-1 19 15,0 0-32-15,0-2-37 16,0 4-31-16,0-4 17 16,0 0-82-16</inkml:trace>
  <inkml:trace contextRef="#ctx0" brushRef="#br0" timeOffset="79454.4709">16447 9311 447 0,'0'0'142'0,"0"0"-141"0,0 0 53 16,0 0-18-16,0 0-35 16,0 0 51-16,0 0-52 15,-14-35-7-15,14 35 0 16,0 0-3-16,0 0 9 15,0 12-3-15,0 5 4 16,0 4-9-16,0 6 21 16,0 8-12-16,0 5 10 15,0-1 14-15,0 0-16 16,0-5-8-16,4-4 11 16,1-7-22-16,0-4 11 0,1-7 0 15,-2-5-4-15,0-6 34 16,7-1-27-16,8 0 32 15,8-13-3-15,9-9 21 16,1-7-53-16,-3-2 0 16,1 0-4-16,-5 3 20 15,-4 5-32-15,0 4 15 16,-2 8-89-16,4 6 44 16,-5 4-169-16,-4 1-107 15</inkml:trace>
  <inkml:trace contextRef="#ctx0" brushRef="#br0" timeOffset="80479.0027">21224 9247 241 0,'0'0'29'16,"0"0"-20"-16,0 0 33 15,0 0 39-15,0 0-70 16,0 75 85-16,0-64-94 16,0-1 2-16,0-2 36 15,1 2-12-15,1-2 28 16,1 3-56-16,-2-1 0 16,1 2 47-16,1 0-41 15,0 2 1-15,0-2-6 16,2 3 24-16,2-5-14 0,2 0-11 15,1-3 3-15,7-3 37 16,1-4-30-16,9 0-10 16,4-4 2-16,2-11 24 15,1-4-21-15,-6-1-5 16,-2 0 0-16,-4-2 9 16,-7 3-9-16,-5 3-7 15,-4 4-9-15,-4 6-92 16,-2-1-63-16</inkml:trace>
  <inkml:trace contextRef="#ctx0" brushRef="#br0" timeOffset="89882.0299">4854 12615 262 0,'0'0'132'0,"0"0"-84"0,0 0-22 15,0 0 4-15,0 0 39 16,0 0-43-16,0 0-16 16,0-2 28-16,0 2-34 15,0-1 31-15,0 1 0 16,0 0-29-16,0 0 11 16,0 0-17-16,0 0 0 15,0 0-13-15,0 0 20 16,0 0-12-16,6 0 5 15,9 0 0-15,7 0 6 16,5 0-6-16,6 0 12 0,6 0-1 16,4 0-11-1,5 0 0-15,5 0 8 0,2 0 1 16,-1 0 1 0,3 0-10-16,-2 0 1 0,-4 0-4 15,-3 0 3-15,-10 0 0 16,-8 0-3-16,-9 0 16 15,-3 0-17-15,-3-3 4 16,1 1 0-16,2-2 2 16,6-3-2-16,1 1 0 15,2 0 2-15,0-2 9 16,-5 3-11-16,-4 1 0 0,-4 1 0 16,-4 3-4-1,-4 0 4-15,-3 0 0 0,-3 0-7 16,0 0-29-16,0 0-1 15,-4 0-64-15,-22 0-95 16</inkml:trace>
  <inkml:trace contextRef="#ctx0" brushRef="#br0" timeOffset="90515.3498">4957 12748 500 0,'0'0'118'16,"0"0"-118"-16,0 0 2 0,0 0-1 15,0 0 23 1,0 0 2-16,7 0-26 0,5 0 0 15,9 0 35-15,6-5-10 16,4-2-25-16,4 0 22 16,5-4-19-16,3 2 8 15,2-2-11-15,4 0 0 16,3 0 19-16,-2-1-19 16,0 2 0-16,-2-1-6 15,-5 2 5-15,-4 1 1 16,-6 2-3-16,-3-1 16 15,-5 3-13-15,-4 0 0 0,-8 0 0 16,-4 3-3 0,-1 1 8-16,-7 0-5 15,-1 0 0-15,0 0 0 0,0 0-3 16,0 0 3-16,0 0 0 16,0 0-3-16,0 0 12 15,0-2-14-15,3 2 5 16,2-2-13-16,2 2-2 15,2 0-32-15,3 0-42 16,3-3-34-16,-3-2-147 16</inkml:trace>
  <inkml:trace contextRef="#ctx0" brushRef="#br0" timeOffset="92286.2143">14340 9264 311 0,'0'0'0'16,"0"0"-2"-16,0 0 2 0,0 0 105 16,0 0-85-16,0 0 46 15,0 0-59-15,46 0 42 16,-35 0-38-16,-5 0 8 15,5 0-25-15,2 0 6 16,3 0 0-16,5 0-10 16,2 0-40-16,-2 0-93 15</inkml:trace>
  <inkml:trace contextRef="#ctx0" brushRef="#br0" timeOffset="94445.2708">7713 12441 437 0,'0'0'88'16,"0"0"-54"-16,0 0-26 15,0 0 38-15,0 0 0 16,0 0-34-16,-4 0 47 16,4 0-39-16,0 0-9 15,0 0 29-15,0 0-39 0,0 0 42 16,0 0-43-16,0 0 10 15,0 0-19-15,0 0 9 16,0 0 0-16,0 0-13 16,0 0 13-16,0 0 0 15,9 5-8-15,6 2 16 16,3-2-3-16,4-1-5 16,-1 2 4-16,1-2-15 15,3-1 22-15,2-1-9 16,-4-1-2-16,2-1 3 15,-3 0-3-15,1 0 0 16,-4 0-1-16,-1 0-5 16,-3 0 1-16,-3 0-22 15,-3 0 4-15,-2 0-43 16,-1 0 20-16,-1-1-68 16,-5-4-174-16</inkml:trace>
  <inkml:trace contextRef="#ctx0" brushRef="#br0" timeOffset="96070.3467">8841 12485 429 0,'0'0'54'0,"0"0"-37"16,0 0 4-16,0 0 47 15,0 0 2-15,0 0-50 0,0 0-13 16,0 0 32-16,0 0-27 15,0 0 28-15,0 0-39 16,0 0 2-16,0 0 34 16,0 0-37-16,0 0 0 15,0 0 11-15,0 0-10 16,0 0-2-16,0 0 1 16,0 0 0-16,0 0-1 15,0 0 1-15,0 0-8 16,7 0 1-16,5 2 7 15,8 0 8-15,0-2-8 16,2 0 3-16,0 0 23 16,0 0-26-16,0 0 0 15,-2 0-5-15,-2 0 14 16,-3-5-9-16,-5 1 0 16,2 1 3-16,-6-2 4 15,0 5 1-15,-2-2-8 0,-2 0 0 16,1 2 8-16,-1-1-13 15,2-1 5-15,2 1 0 16,-1-1-7-16,-2 1 11 16,0 0-5-16,1 1 1 15,0 0-49-15,1 0 8 16,1 0-28-16,-3 0-76 16,0 0-2-16</inkml:trace>
  <inkml:trace contextRef="#ctx0" brushRef="#br0" timeOffset="97115.0459">9562 12032 105 0,'0'0'82'0,"0"0"-41"0,0 0-11 16,0 0-30-16,0 0 6 15,0 0-8-15,59 10 2 16,-49-7-13-16,-1 0-19 15</inkml:trace>
  <inkml:trace contextRef="#ctx0" brushRef="#br0" timeOffset="97737.0545">10013 12115 251 0,'0'0'107'0,"0"0"-19"15,0 0-62-15,0 0 53 16,0 0-53-16,0 0-1 16,-1 0 7-16,1 0-16 15,0 0-27-15,0 0 11 16,0 0 0-16,0 0-2 16,0 0 2-16,0 0-24 15,0 0 14-15,3 0-106 16,9 0 33-16,-2 0-182 15</inkml:trace>
  <inkml:trace contextRef="#ctx0" brushRef="#br0" timeOffset="98941.6298">10449 11973 252 0,'0'0'73'0,"0"0"-7"0,0 0-50 15,0 0-6 1,0 0 34-16,0 0-6 0,-2 0-31 15,2 0 14-15,0 0-13 16,-1 0 4-16,1 0-6 16,-2 0 8-16,2 0-13 15,0 0-1-15,0 0 0 16,0 0 11-16,0 0-8 16,0 0 4-16,0 0-7 15,0 0 0-15,0 0-2 16,0 0 2-16,0 0 0 15,0 0 2-15,0 0-2 16,0 0 0-16,0 0-12 16,0 0 30-16,0 0-12 15,0 0-6-15,0 0 0 16,0 0 2-16,0 0-2 0,0 0 0 16,0 0-6-16,0 0 23 15,0 0-20-15,0 0 3 16,0 0 0-16,0 0 16 15,0 0-6-15,0 0-9 16,0 0 14-16,0 0 1 16,0 0-4-16,0 0-12 15,0 0 0-15,0 0-4 16,0 0 4-16,0 0 0 16,0 0-8-16,0 0 18 15,0 0-19-15,0 0 9 0,0 0 0 16,0 0 8-1,0 0-8-15,0 0 0 0,0 0-9 16,0 0 20-16,0 0-11 16,0 0 0-16,0 0 0 15,0 0 1-15,0 0 0 16,0 0-1-16,0 0 5 16,0 0 10-16,0 0-3 15,0 0-12-15,0 0 0 16,0 0 0-16,0 0 0 15,0 0-3-15,0 0-4 16,0 0-2-16,0 0 1 16,0 0-6-16,0 0-29 15,0 0 9-15,0 0-28 16,5 2-51-16,2-2-98 0</inkml:trace>
  <inkml:trace contextRef="#ctx0" brushRef="#br0" timeOffset="102079.1172">11123 10908 461 0,'0'0'65'0,"0"0"-53"16,0 0 16-16,0 0 16 15,0 0 3-15,0 0-47 16,0 0 0-16,0-14-4 0,0 13 15 16,0 1-17-16,0-1 6 15,0 1 0-15,0 0-2 16,0 0 2-16,0 0 0 15,0 0 1-15,0 0 4 16,0 0-5-16,0 0-39 16,0 0-16-16,0 0 9 15,0 0-3-15,1 0 34 16,2 2-4-16,-1 5-107 16,-1-2 61-16,-1 0-183 15</inkml:trace>
  <inkml:trace contextRef="#ctx0" brushRef="#br0" timeOffset="104452.4625">14078 12590 524 0,'0'0'106'15,"0"0"-106"-15,0 0 0 16,0 0 25-16,0 0-25 16,0 0 0-16,0 0 5 15,-3 0 16-15,3 0-14 0,0 0 2 16,0 0-2-16,0 0 62 15,0 0-65-15,0 0-4 16,0 0 9-16,0 0 0 16,13 0 2-16,4 0-11 15,6-4 0-15,1 1 37 16,-1-1-37-16,5-1 0 16,4-1 20-16,3 0-14 15,1 0 9-15,1 0-15 16,1 1 5-16,-1 2 6 15,0-1-11-15,-1 3 0 16,-2 1-4-16,1 0 11 16,-3 0-3-16,0 0-4 15,-1 5 0-15,-4 0-7 0,-1-2 7 16,0 0 0-16,-2-3-3 16,3 0 14-16,-4 0-17 15,3-3 6-15,-2-4 0 16,-3 1 1-16,-6-1-1 15,-5 2 0-15,0 1-6 16,-5 4 12-16,-2-3-6 16,-3 3 0-16,0 0 4 15,0 0-30-15,0 0 10 16,3 0-55-16,3 0 0 16,1 3-52-16,-2 2-64 15</inkml:trace>
  <inkml:trace contextRef="#ctx0" brushRef="#br0" timeOffset="105863.1787">15144 12494 273 0,'0'0'51'0,"0"0"21"16,0 0 18-16,0 0-81 15,0 0 18-15,0 0 20 16,53 14-12-16,-36-11 9 16,3 2-28-16,2 0-6 15,2 3 24-15,3 0-28 16,0 0-6-16,-1 0 0 15,7 3 0-15,2-2 15 16,3 4-15-16,3-3 4 0,3-1 5 16,1-1 2-1,3-1-19-15,-2-4 8 0,3 1 0 16,-1-2 13-16,-3 1-13 16,-2-1 5-16,2-2 8 15,-5 3-9-15,0-1 2 16,-2 4-6-16,1-2 0 15,-3 1 5-15,5 1-5 16,-2-2 0-16,1 3 0 16,3-2 9-16,-2-2-15 15,1 0 6-15,4-2 0 16,-3-1-3-16,2 0 3 16,-3 0 0-16,-4 0-3 15,-1 0 15-15,-1 0 5 0,-1 0-17 16,-1-1 0-16,0-4 3 15,1 1-3-15,0-1 0 16,-1-1 14-16,-1 0-3 16,0-3-2-16,-1 2-9 15,-3-1 0-15,0-1 24 16,-1 3-24-16,-1-3 0 16,-1 1 21-16,1-1-20 15,-1 1 14-15,-2-1-15 16,1 1 0-16,-3 1 3 15,-3 1-3-15,-2 0 0 16,-3 2-10-16,-4 3 27 16,-2-3-20-16,-2 3 3 0,-3 1-3 15,3 0 0 1,-3-1 3-16,2 0-4 0,-2-2-12 16,2-1 6-16,0-3-5 15,2 4-44-15,-2-3-26 16,0 2 43-16,-5-3-157 15</inkml:trace>
  <inkml:trace contextRef="#ctx0" brushRef="#br0" timeOffset="106424.8377">17043 12380 601 0,'0'0'28'0,"0"0"0"16,0 0-22-16,0 0 12 15,0 0 41-15,0 0-43 16,17-7 6-16,-3 7-22 16,4 0 2-16,2 0 15 15,4 0-5-15,1 0-11 0,2 7 17 16,1 2-16-16,-2 2 7 16,-1-2-9-16,0 1 3 15,-1 0-20-15,-3 2 17 16,-3 0 0-16,0 0 9 15,-5 3-7-15,-1-1-2 16,-5 1 0-16,-2 4-3 16,-3 0 3-16,-2 0 0 15,0 2 2-15,-5 0-13 16,-8 0 24-16,-3 1-13 0,-1-2 0 16,-1 2 0-1,-3-1-3-15,-1-2 3 0,2 0 0 16,-2-2 13-16,0-2-6 15,0 0-7-15,0-3 0 16,1 1 1-16,3-2-28 16,2-1-6-16,2-1-53 15,3-5-2-15,2-4-193 16</inkml:trace>
  <inkml:trace contextRef="#ctx0" brushRef="#br0" timeOffset="115896.0334">1259 13714 662 0,'0'0'50'15,"0"0"-16"-15,0 0-33 16,0 0 13-16,0 0-6 16,0 0-2-16,0 0 7 0,0 0 1 15,-1-8-25-15,24 8 12 16,12 1-1-16,13 5 51 15,8 2-43-15,10-3 4 16,10-4 24-16,9-1-24 16,5 0 23-16,0 0-35 15,-6-4 0-15,-11-3-4 16,-7 2 4-16,-17 1 0 16,-9 1 0-16,-13 0 3 15,-7-1-16-15,-10 1-27 16,-7-1 2-16,-3-2 27 15,0-5-10-15,0-3-45 16,-16-2-37-16,-9-3-67 0,-6 0-77 16</inkml:trace>
  <inkml:trace contextRef="#ctx0" brushRef="#br0" timeOffset="116184.748">1920 13537 232 0,'0'0'123'15,"0"0"-29"-15,0 0-50 16,0 0 87-16,0 0-114 15,0 0 1-15,-18-22-18 16,42 19 5-16,8 2 0 16,8 1-4-16,3 0 4 15,-3 0 2-15,-4 1-5 16,1 12-2-16,-5-1 0 16,-7 5 16-16,-1 4-14 15,-8 2-2-15,-8 5 4 0,-8 3-1 16,0 1 2-16,0 3 7 15,-10 3-6-15,-12-1 2 16,-2-3 32-16,-4-3-40 16,-2-6 0-16,2 0-11 15,-2-6-28-15,1-6-73 16,3-11-151-16</inkml:trace>
  <inkml:trace contextRef="#ctx0" brushRef="#br0" timeOffset="118471.3673">5190 14023 496 0,'0'0'55'0,"0"0"14"15,0 0-64-15,0 0 12 16,0 0 65-16,0 0-66 15,0 0 33-15,0 3-43 0,0-1-5 16,0 0 23-16,0-2-24 16,0 0 0-16,0 0-1 15,0 0 2-15,0 0-9 16,0 3 5-16,0 1 3 16,4 4-11-16,2 1 11 15,4 4 0-15,4-1-4 16,2 2 13-16,5 0-12 15,0-1 3-15,6-3 0 16,5-1-4-16,6-3 5 16,1-4-1-16,4-2 0 15,2 0 14-15,-3 0-15 16,2 0 1-16,-5-4 0 16,-3-2 2-16,-5-2-2 15,-7 1 0-15,-3 0 5 0,-8 1 2 16,-2 2-1-16,-5 2-6 15,0-1 1-15,-5-1 21 16,1 4-19-16,-2 0 5 16,0 0 3-16,0 0 3 15,1 0-15-15,1-3 1 16,4 3-29-16,1 0 10 16,6-2-30-16,3 2-26 15,0-1-33-15,-1 0-77 16</inkml:trace>
  <inkml:trace contextRef="#ctx0" brushRef="#br0" timeOffset="120413.4749">7783 13889 512 0,'0'0'81'0,"0"0"-75"15,0 0 22-15,0 0-26 16,0 0 96-16,0 0-92 16,2 0 21-16,-2 0-14 15,0 0 0-15,0 0-6 16,0 0-7-16,0 0 0 15,0 0-8-15,0 2 8 16,0-2 0-16,0 3 2 16,0 3 11-16,0-1-26 15,3 4 6-15,0 1 7 16,0-1 7-16,1 2-7 16,2 0-7-16,0 1 7 0,2-1 6 15,2-2 6-15,3 4-12 16,1-4 0-16,4 1-2 15,0 1 11-15,4-5-9 16,3 0 25-16,2-2-18 16,0-4 17-16,0 0-24 15,0 0 0-15,-3 0 39 16,-2 0-34-16,-2-7-4 16,-4 0 11-16,2-2-8 15,-8 4 15-15,-1-1-19 16,-2 3 0-16,-5-2 1 15,1 5-1-15,-3-3-12 0,0 3-3 16,0 0-50 0,2 0-20-16,1 0-99 0,-3 0-65 15</inkml:trace>
  <inkml:trace contextRef="#ctx0" brushRef="#br0" timeOffset="129914.1589">15777 13995 125 0,'0'0'95'0,"0"0"-87"16,0 0-5-16,0 0 2 16,0 0 78-16,0 0 5 15,0 0-53-15,0 0-2 16,0 0-22-16,0 0 34 16,0 0 12-16,0 0-25 15,0 0 15-15,0-1-33 16,0-1 1-16,0 2 10 15,0 0-17-15,0 0 23 16,0 0-31-16,0 0 3 16,0 0-8-16,0 0 5 15,0 0 0-15,3 0-3 0,7 0 16 16,1 0-16-16,0 0 3 16,3 0 0-16,-4 0 8 15,4 0-8-15,-2 3 2 16,7 2-14-16,1-1 27 15,3 0-15-15,4-1 1 16,2 0 1-16,0-1 27 16,4 1-29-16,5-1 0 15,3 2 9-15,1 1 2 16,0-3 6-16,1 0-17 16,-4 1 0-16,0 0-3 15,-3-1 4-15,-3 1-1 16,-1-2 0-16,-6-1 15 15,-4 1-20-15,-3-1 5 16,-4 0 0-16,-2 0-10 0,-4 0 16 16,1 0-6-16,0 3 0 15,-4-3 4-15,0 0-3 16,-2 1-1-16,-1-1 0 16,0 0-19-16,1 2 19 15,-2-2-17-15,1 0 7 16,-1 1-31-16,-1 1 29 15,2 1-19-15,2 0-11 16,1 1 13-16,0 0-34 16,4-1-27-16,2 0 1 15,0 0-174-15</inkml:trace>
  <inkml:trace contextRef="#ctx0" brushRef="#br0" timeOffset="135602.6649">19609 14067 172 0,'0'0'50'0,"0"0"-34"0,0 0-2 15,0 0-14 1,0 0 0-16,0 0 48 0,0 0-31 16,0 0 55-16,0 0-18 15,0 0-25-15,0 0 10 16,0 0 8-16,0 0-19 15,0 0 1-15,0 0-20 16,0 0 3-16,0 0 27 16,0 0-35-16,0 0 29 15,0 0-33-15,0 0 0 16,0 0 2-16,0 0-2 16,0 0-2-16,0 0-2 15,0 0 4-15,1 0 10 16,-1 0-10-16,3 0 0 15,0 0-4-15,3 2 4 0,5-1 0 16,2 0 3-16,3 1 5 16,2-1-7-16,3-1 2 15,2 2-3-15,0-2 15 16,3 3-15-16,-3-3 10 16,-2 0-19-16,-1 0 22 15,-7 2-7-15,-1 0-6 16,-4-2 0-16,-5 1-9 15,-2-1 9-15,1 2 0 16,0 1-8-16,2-2 17 16,0 2-10-16,-2 0 1 15,2-1-1-15,0 1-12 0,3 0 8 16,-2 0-12 0,7-1 13-16,0 1-36 0,0-2-17 15,2-1-62-15,-2 0-149 16</inkml:trace>
  <inkml:trace contextRef="#ctx0" brushRef="#br0" timeOffset="139485.3601">20690 14224 238 0,'0'0'0'0,"0"0"-76"15</inkml:trace>
  <inkml:trace contextRef="#ctx0" brushRef="#br0" timeOffset="140222.5803">20531 14212 197 0,'0'0'16'0,"0"0"2"0,0 0 11 16,0 0 0-16,-81-12 7 16,60 10-28-16,5 1 4 15,-2 1 21-15,3 0-11 16,3-2 40-16,3 2-22 15,4 0-7-15,5 0 64 16,0 0-91-16,0 0 2 16,0 0 27-16,0 0-32 15,0 0 20-15,0 0-23 16,0 0 0-16,11 0-4 16,13 0 4-16,9 5 0 15,10 0 5-15,11 4 5 0,7-2-3 16,9 1-7-16,3 1 0 15,6 1-1-15,6-3 1 16,3 1 0-16,7-1-2 16,1 0 11-16,4 2-4 15,4-3-5-15,4 1 3 16,-1-1-5-16,-1 2 2 16,-5-3 0-16,-4 2-5 15,-4 1 17-15,-4-1-17 16,-7 0 5-16,-1-2 0 15,-6 0-1-15,-4-3 1 16,-8 0-1-16,-5-2-12 16,-6 0 26-16,-3 0-9 0,-2 0-4 15,-3 0 0-15,-2 0-11 16,-2 0 12-16,-2 0-1 16,-3 0 5-16,-3 0 11 15,-5 0-21-15,-4 0 5 16,-6 0 0-16,-1 0-5 15,-2 0 16-15,-1 0-11 16,5 0 18-16,1 0-10 16,2-3 2-16,1 0-10 15,1 0 3-15,1 1-6 0,-2-1 3 16,-4 1 0 0,1 1 0-16,-3-1 4 0,-5 2-3 15,0-1-1-15,-7 1 0 16,2 0-9-16,-3 0 9 15,-1 0 0-15,-1 0 4 16,-1 0 16-16,0 0-13 16,0 0-7-16,0 0 0 15,0 0-4-15,0 0 4 16,0-1-14-16,0 1-1 16,0 0-41-16,0 0 24 15,1-5-63-15,4-2-95 16</inkml:trace>
  <inkml:trace contextRef="#ctx0" brushRef="#br0" timeOffset="143376.9757">1489 12102 588 0,'0'0'36'0,"0"0"-18"16,0 0-19-16,0 0 1 0,0 0 0 15,0 0 31 1,97 0-21-16,-52-1 5 0,5 0-3 16,2-1 5-16,-5 0-2 15,-1 0-15-15,-3 0 0 16,-7 0 19-16,-6-1-19 16,-5 1 0-16,-10 0-2 15,-9-1 2-15,-3 3-12 16,-3-1-4-16,0-2-33 15,0-1 48-15,-16-3-221 16</inkml:trace>
  <inkml:trace contextRef="#ctx0" brushRef="#br0" timeOffset="143616.391">1805 12014 509 0,'0'0'80'16,"0"0"-60"-16,0 0-21 15,0 0 14-15,113-9-13 16,-80 9 14-16,3 5 0 16,-3 10 3-16,-3 5-17 15,-5 1 9-15,-8 3-9 16,-3 3 0-16,-5 2 0 16,-4 4-8-16,-5 6 20 15,0 3-12-15,0 3 0 16,-9 5-64-16,-3-2-2 15,-3-5-176-15</inkml:trace>
  <inkml:trace contextRef="#ctx0" brushRef="#br0" timeOffset="144704.2271">1593 15268 618 0,'0'0'89'0,"0"0"-89"16,0 0 11-16,0 0 3 16,0 0-9-16,0 0 33 15,-3 1-29-15,17-1 4 16,16 0-13-16,13 0 21 16,12 0 4-16,0 0 15 15,2-4-34-15,1-6 4 16,-6-1 2-16,-4-3-5 15,-5 0-5-15,-7-1-2 0,-3 1 0 16,-8 0 2 0,-6 0-2-16,-8-1 0 0,-2-3-2 15,-7 0-2-15,-2 0 0 16,0-1 3-16,-17 2-66 16,-5 0 65-16,-8 5-52 15,-3-2 34-15,0 3-7 16,2 4 27-16,4 1 16 15,8 2-1-15,9 0-7 16,6 4 13-16,4 0-5 16,0-2-16-16,0 2-4 15,2 0-8-15,18 0 12 0,9 0 0 16,8 0 7-16,2 0-7 16,3 2 0-16,-2 5 0 15,-6 2-11-15,-2 4 26 16,-7 4-17-16,-5-1 2 15,-6 2 0-15,-6 1 8 16,-5 0-8-16,-3 1 0 16,0 0 8-16,0 1 10 15,-10 3-16-15,-4 3-2 16,-2 5-15-16,5 3 9 16,1 2-112-16,4-6-120 15</inkml:trace>
  <inkml:trace contextRef="#ctx0" brushRef="#br0" timeOffset="146728.75">5049 15716 503 0,'0'0'129'15,"0"0"-122"-15,0 0 10 16,0 0 12-16,0 0-3 0,0 0 20 16,-4 0-8-16,4 0-27 15,0 0 0-15,0 0-11 16,0 0 0-16,0 0-9 15,7 0 9-15,10 0 0 16,11 2-4-16,5 2 10 16,7 1-6-16,5 0 0 15,1-1 0-15,2 1-4 16,6-2 4-16,-1-2 0 16,5-1-1-16,2 0 8 15,-2 0 2-15,-8-4-9 16,-3-1 0-16,-11 1 10 15,-6-1-10-15,-12 0 0 0,-5 2 21 16,-8 2-20 0,-4-1 3-16,-1 2 16 0,0 0-17 15,0 0 24-15,0 0-27 16,0 0 0-16,0 0 0 16,0 0-45-16,0 0-20 15,1 0-55-15,7 0-121 16,-2 0-39-16</inkml:trace>
  <inkml:trace contextRef="#ctx0" brushRef="#br0" timeOffset="148678.5494">7692 15570 695 0,'0'0'21'0,"0"0"-4"16,0 0 2-16,0 0 18 0,0 0-16 15,0 0 13-15,0 0-14 16,-30-31-20-16,30 28 0 15,0 1 0-15,0 1 9 16,0 1-18-16,0 0 9 16,2 0 0-16,4 0-3 15,2 0 3-15,0 0 0 16,1 0-9-16,5 0 22 16,5 0-23-16,4 7 10 15,5 1 0-15,2-3-3 16,2 1 3-16,4-3-24 15,3-3 18-15,0 0-8 0,0 0 12 16,-5 0-17-16,-3 0 12 16,-8 0 0-16,-5 0 7 15,-7 0 0-15,-6 0-10 16,-4 0 23-16,-1 0-24 16,0 0 11-16,0 0 0 15,0 0 12-15,0 0-11 16,0 0-1-16,0 0 23 15,0 0-7-15,0 0 10 16,0 0-18-16,0 0-8 16,0-3-4-16,0-2-43 15,5 1-59-15,5 2-42 16,-1-3-232-16</inkml:trace>
  <inkml:trace contextRef="#ctx0" brushRef="#br0" timeOffset="156336.7086">14442 15576 263 0,'0'0'81'15,"0"0"-76"-15,0 0 9 16,0 0 5-16,0 0 21 15,0 0-39-15,0 0 10 16,25-17-11-16,-23 15 0 16,-2 2-1-16,0 0 7 15,0 0-17-15,1 0-7 16,-1 0-56-16,3 0 42 16,-1 0-23-16,1 5 35 15,-3 0-49-15</inkml:trace>
  <inkml:trace contextRef="#ctx0" brushRef="#br0" timeOffset="157097.1397">14226 15607 302 0,'0'0'86'16,"0"0"-83"-16,0 0 75 16,0 0-32-16,0 0 26 15,0 0-38-15,-63 0 45 16,56 0-48-16,5 0-5 16,-1 0 25-16,3 0-32 15,0 0 19-15,0 0-38 0,0 0 0 16,0 0-3-1,0 0 3-15,0 0-7 0,0 0 7 16,0 0-5-16,0 0-5 16,3 0 10-16,7 0-9 15,7 0 8-15,5 0 2 16,7 0 12-16,6 0-13 16,7 0 11-16,1 0-6 15,6 0-5-15,2 0-4 16,0 0 4-16,0 0 0 15,-2 1 1-15,-3 2-11 16,-4-1 20-16,-5 3-10 16,-4 0 0-16,-6-3-1 0,-7 1 1 15,-1-3 3 1,-6 1 0-16,-4-1-3 0,-6 1 4 16,-2-1-5-16,-1 0 1 15,0 0 0-15,0 0 3 16,0 0-3-16,0 0 0 15,0 2 0-15,2-2 1 16,1 0-6-16,1 1 5 16,2-1 0-16,3 1-4 15,-1 2 4-15,-1 0 0 16,1 0 0-16,0 0-52 16,2 1-4-16,0 0-7 15,3-2-82-15,-5-2-103 16</inkml:trace>
  <inkml:trace contextRef="#ctx0" brushRef="#br0" timeOffset="160049.9448">16766 15643 404 0,'0'0'69'0,"0"0"-64"15,0 0 26-15,0 0 50 16,0 0-41-16,0 0 8 16,0 0-18-16,0 0-22 15,0 0 45-15,0 0-37 16,0 0 4-16,0 0-20 0,0 0 7 16,0 0-10-16,0 0 3 15,0 0 0-15,0 0 8 16,12 0-8-16,6 0-3 15,5 0-1-15,3 0-3 16,-1 0 6-16,3 0-23 16,2 2-24-16,3 5 22 15,2 3-71-15,-5-2-121 16</inkml:trace>
  <inkml:trace contextRef="#ctx0" brushRef="#br0" timeOffset="161450.9912">17768 15700 493 0,'0'0'22'16,"0"0"-15"-16,0 0-7 15,0 0 36-15,0 0-13 0,0 0 19 16,-8 0-42-16,11 0 0 16,12 1 25-16,7 0-18 15,4 1 9-15,1-1-14 16,-3 1 6-16,-2-1-3 15,-1-1-2-15,-3 0-3 16,3 0 4-16,3 0 2 16,7 0 6-16,6 0-12 15,8 0 0-15,6 0 12 16,3-1-12-16,7-4 0 16,-1 1 0-16,4 1 13 15,0 3-13-15,-5 0 0 16,0 0 1-16,-7 0-6 15,-7 0 5-15,-1-4 0 0,-5 4-8 16,-2-1 18-16,2-1-20 16,1 2 10-16,0-1 0 15,1 0 9-15,-4 1-9 16,-7 0 0-16,-3 0 3 16,-9-2-1-16,-4 2 16 15,-1 0-18-15,-6 0 0 16,-1 0 12-16,-5 0-4 15,-1 0-8-15,0 0 24 16,0 0-15-16,2 0 9 16,-1 0-18-16,-1 0 0 15,0 0 1-15,3 0-1 16,0 0-15-16,2 0-10 0,-2 0-75 16,-3 0-129-1</inkml:trace>
  <inkml:trace contextRef="#ctx0" brushRef="#br0" timeOffset="171582.9648">7479 16977 60 0,'0'0'244'0,"0"0"-237"16,0 0 95-16,0 0-91 0,0 0-5 16,0 0 44-16,0 0-30 15,0 0 11-15,-24-4-31 16,23 1-2-16,-2 3-3 15,1 0 3-15,2 0 2 16,0 0 0-16,0 0 14 16,0 0-14-16,0 0 8 15,0 0 1-15,0 0 42 16,0 0-44-16,0 0-7 16,0 0 12-16,0 0-5 15,0 0-3-15,0 0-4 16,0 0 0-16,0 0 1 0,0 0 0 15,0 0-1-15,3 0 7 16,2 0 23-16,-1 3-21 16,-1 1-1-16,3-1 1 15,-2 1 15-15,1-1-15 16,-2 2-3-16,2 0-3 16,-3-1 6-16,2 1 10 15,3 0-19-15,-3-1 10 16,4 3 5-16,1 0-15 15,3 0 3-15,3 0 11 16,2 2-9-16,2-1 6 16,0 1-11-16,3 1 1 15,1 1-2-15,2-2 9 16,2 4-8-16,0-5 0 0,-3 0 3 16,2 1-3-16,-5-1 0 15,2-1 0-15,-4 1-10 16,-1 0 25-16,1-3-15 15,-1 1 0-15,0-2 4 16,-2-1-3-16,1-1-1 16,2 1 2-16,-1 1 3 15,5-1-5-15,-1-2 0 16,0 1-1-16,2-1 7 16,2-1-4-16,-1 2-2 15,2-2 3-15,-2 0-2 16,-1 0-1-16,-1 0 0 15,0 0 0-15,0 0 7 0,-4 0-11 16,-1 0 4-16,1 0 0 16,-1 0 0-16,1 0 0 15,1 0 0-15,4 0-9 16,1 0 18-16,4 0-12 16,2 0 3-16,2 0 0 15,1 0 0-15,-4 0-1 16,1 0 1-16,-4 0 1 15,-6-2 1-15,-2 2-4 16,-4 0-2-16,0 0 4 0,-3 0 10 16,-1 0-10-16,2 0-1 15,-3 0-8 1,2 0 9-16,2 0 16 0,-4 0-16 16,3 0 0-1,0 0-6-15,1 0 6 0,2 0-2 16,4 0-6-16,2 0 8 15,-2 0 0-15,-2 0 0 16,-2 0 10-16,-1 0-16 16,-4 0 6-16,0 0 0 15,-3 0 0-15,1-1 5 16,1 1-20-16,1 0 15 16,1 0 0-16,-2 0 6 15,-2 0-6-15,1 0 0 16,0 0-9-16,2 0 9 0,0-2 0 15,0 2-3-15,-2 0 13 16,1 0-15-16,-3 0 5 16,0 0-5-16,-2 0 5 15,0 0 1-15,-1 0-1 16,2 0-3-16,4 0 3 16,-2 0-13-16,-1 0 13 15,1 0 0-15,1 0-2 16,0 0 2-16,-2 0-5 15,1 0 5-15,2 0 1 16,-1 0 0-16,2 0-1 16,3 0-3-16,0 0-3 15,4 0 9-15,-2 0-14 16,3 0 11-16,1 2-34 16,-2-2 22-16,4 1 5 0,-4-1 7 15,-3 0 0-15,-2 2-14 16,-4-2 14-16,-1 0-2 15,-2 0 6-15,4 0-8 16,1 0 8-16,1 0 1 16,1 0-5-16,4 0 2 15,-1 0-3-15,-1-2 1 16,3-1 0-16,-2 2 0 16,-2 1 1-16,1 0-1 15,-2 0 0-15,-3-3 12 16,1 3-24-16,-2 0 15 15,-2 0-3-15,4 0 0 0,0-2-2 16,2-1 2-16,0 0 1 16,0 0-1-16,1 0 11 15,-4 2-11-15,-1 0 1 16,3 0-10-16,-3-1 12 16,1 0-3-16,4 2 1 15,-1 0-1-15,5-1-6 16,0 1-27-16,3 0 0 15,0 0 13-15,-2 0-3 16,1 0 11-16,-2 0 12 16,-2 0-12-16,-3 0 10 0,-1 0-5 15,-4 0 7 1,-1 0 0-16,2 0 0 0,-4 0-5 16,1 1 5-16,1 1-5 15,3 0 10-15,1-2-12 16,1 0 19-16,4 0-8 15,-1 0-4-15,0 1 0 16,0 0 3-16,-5 0-1 16,-1-1-4-16,-1 0-10 15,-5 0 12-15,3 0 3 16,-3 0 18-16,-2 0-20 16,2 0 14-16,2 0-7 15,0 0 11-15,3 0-10 16,-1 0-7-16,1 0 21 0,-1 0-19 15,1 0-4-15,-2 0 5 16,0 0 1-16,-2 0-6 16,1 0 0-16,-2 0 5 15,5 0 4-15,2 0-6 16,0-1 0-16,0 0 3 16,3 0-2-16,-1-3-8 15,-1 1-4-15,0 1 8 16,-2 1 0-16,-2-1 10 15,-1 1-18-15,-1-1 15 16,-1 2-7-16,-1-1 6 16,0 1-6-16,-1 0-5 15,1-3-1-15,2 1 1 16,1 1-25-16,-1 1-10 16,3 0-25-16,-4 0-65 0,-1 0-120 15</inkml:trace>
  <inkml:trace contextRef="#ctx0" brushRef="#br0" timeOffset="177988.0117">11418 16898 357 0,'0'0'50'15,"0"0"-15"-15,0 0-29 16,0 0 21-16,0 0 4 16,0 0-22-16,0 0 20 15,-21 0-27-15,21 0-1 16,-2 0 48-16,2 0-32 16,0 0-8-16,0 0 17 15,0 0-12-15,0 0 16 16,0 0-20-16,0 0-8 15,0 0 34-15,0 0-30 0,0 0-3 16,0 0 10-16,0 0-12 16,0 0 13-16,0 0-14 15,0 0 0-15,4 0-2 16,10-3 2-16,5 2 0 16,0-1 1-16,2 1 0 15,0-1-1-15,-2-1 0 16,1 0 8-16,-2 1-17 15,-3-1 9-15,-2 2 0 16,-4-1 8-16,-5 2-5 0,0 0-2 16,-4-1-1-1,0 1 0-15,0 0 13 0,0 0-13 16,0 0 0-16,0 0-5 16,0 0 4-16,0 0-1 15,5 0-80-15,3 0-1 16,2 7 28-16,6-2-131 15</inkml:trace>
  <inkml:trace contextRef="#ctx0" brushRef="#br0" timeOffset="179310.1103">11901 17142 280 0,'0'0'63'16,"0"0"-22"-16,0 0 7 15,0 0-4-15,0 0 2 16,0 0-20-16,-7 0 23 15,7 0-15-15,0 0-16 16,0 0 15-16,0 0-19 16,0 0-2-16,0 0 3 15,0 0-12-15,0 0 3 16,0 0-6-16,0 0 0 16,0 0 2-16,0 0-2 0,0 0 0 15,9 0 0 1,5 0 3-16,6 0-3 0,0 0 0 15,5 0 7-15,-1 0-5 16,3 0-2-16,0 0-1 16,1 0 1-16,2 0 11 15,3 0-11-15,-1 0-3 16,3 0 3-16,2 0 10 16,-1 0-9-16,1 3 4 15,-1 0-5-15,-3 1 4 16,-2 0-6-16,-4 0 2 15,-2 1 0-15,-2-1-6 16,-2 0 6-16,-2 1 0 16,-3-3 3-16,2-1-3 0,-1 1 8 15,-1-2-8-15,-4 0 1 16,0 0 25-16,-6 1-25 16,-2-1 4-16,-1 0 7 15,-3 2-8-15,0-2 7 16,0 0-11-16,0 0 2 15,0 0 13-15,0 0-15 16,0 0 0-16,0 0 0 16,0 0 1-16,0 0-1 15,0 0 0-15,0 0 0 16,0 0-6-16,0 0 6 16,0 0 0-16,0 0-3 15,2 0 9-15,-1 0-12 16,4 0-1-16,-2 0 4 15,3 0-10-15,-2 0 3 0,-2 0-35 16,1 0 42-16,0 0-20 16,1 0-3-16,2 0-9 15,4 1-45-15,-2 0-5 16,-3 1-103-16</inkml:trace>
  <inkml:trace contextRef="#ctx0" brushRef="#br0" timeOffset="181257.9249">17307 17011 388 0,'0'0'111'15,"0"0"-97"-15,0 0 2 0,0 0 57 16,0 0-3-1,0 0-20-15,-4 0-27 0,4 0-7 16,0 0-2-16,0 0-3 16,0 0-11-16,0 0 0 15,0 0 7-15,0 0-5 16,0 0-2-16,5 0 0 16,11 4-9-16,6 0 25 15,3-1-13-15,3 1-3 16,2 1 9-16,3-3 6 15,1-2-15-15,4 1 4 16,4-1 7-16,1 0-9 0,5 2-2 16,1-2 0-1,0 1 9-15,-4 1-3 0,1-2-6 16,-3 0 0-16,-2 0-7 16,0 0 7-16,-2 0 0 15,-1 0-1-15,0 1 8 16,-5 4-16-16,0-2 2 15,-4 3 7-15,-2 0-2 16,-2-1 13-16,0 2-11 16,-1 0 0-16,1-2-2 15,0 0 2-15,5-1 0 16,1-2 3-16,4 1 15 16,2-2-18-16,2 3 1 15,0-1 17-15,-4-1-13 16,-3 2-2-16,-4-3 3 0,-3 1-2 15,-5-2 17-15,1 1-14 16,-2-1 6-16,-4 0 1 16,0 0-10-16,-5 0 23 15,-2 0-27-15,-2 0 2 16,-1 0 15-16,-5 0-17 16,0 0 0-16,0 0 0 15,0 0 4-15,0 0-13 16,0 0-13-16,0 0-41 15,5 0-32-15,-2 0-77 16,-3 0-287-16</inkml:trace>
  <inkml:trace contextRef="#ctx0" brushRef="#br0" timeOffset="185304.1944">21873 15668 458 0,'0'0'208'15,"0"0"-165"-15,0 0-3 16,0 0-39-16,0 0 3 0,0 0 62 16,0 0-36-16,28-42 4 15,-26 42 13-15,-2 0-30 16,0 0 4-16,0 0-21 15,0 0 0-15,0 6-9 16,0 16 9-16,0 5 0 16,-11 7 0-16,-7 7 12 15,-4 7-13-15,-6 1 1 16,-2 2 0-16,-3-4 10 16,0-3-9-16,0-5-1 15,-1 2 11-15,-3-5 2 16,-5 1-11-16,-6-1 2 15,-4 0 8-15,-4-6-2 0,-6 0-4 16,1-3-6-16,-2-2 0 16,2-2 4-16,3-3 0 15,-1 0-4-15,3-1 5 16,4-2 8-16,0-3-13 16,7-3 0-16,0-2 8 15,5-1-7-15,-2-2 10 16,7-3-11-16,3 1 0 15,8-1-10-15,9-1 10 16,6-2-2-16,4 0-24 16,5 0-12-16,0 0-11 15,0 0-43-15,0-10-23 0,0-10-207 16</inkml:trace>
  <inkml:trace contextRef="#ctx0" brushRef="#br0" timeOffset="185814.1519">20802 15741 357 0,'0'0'45'16,"0"0"12"-16,0 0-7 0,0 0 41 16,-72 72-14-16,53-49-28 15,-2 0 28-15,-4 5-62 16,-2 4 27-16,-1 0-1 16,2 3-16-16,-2-2 0 15,2 1-15-15,6-2-5 16,0 2 43-16,4-1-41 15,2 3 4-15,1-1 14 16,2 1-24-16,1-2 12 16,3-2-13-16,4-1 0 15,0-1 1-15,3-5-1 16,0 0 0-16,0-6-5 0,0-4 13 16,10-1-8-1,6-1 0-15,4-2 0 0,7 1 9 16,6-1-9-16,5-2 0 15,4-1 7-15,-2-2-2 16,0 1-2-16,-4-6-3 16,-6 2-23-16,0 0 17 15,-5-1-73-15,4-2-33 16,-1 0 0-16,-2 0-179 16</inkml:trace>
  <inkml:trace contextRef="#ctx0" brushRef="#br0" timeOffset="201712.8437">4175 7978 684 0,'0'0'13'0,"0"0"-15"16,0 0 2-16,0 0 0 15,0 0 27-15,0 0-16 16,0 0 4-16,-22-8-9 16,22 8 4-16,0 2-9 15,0 15-1-15,6 9 0 16,12 10 23-16,4 8-20 0,9 2 16 16,5 3 16-1,5-3-17-15,6 0 8 0,4-5-8 16,3-3-4-16,1-4 16 15,3-7-22-15,-3-8-3 16,-1-9 12-16,-2-10-15 16,2 0 9-16,-2-21-11 15,-2-9 1-15,-5-4 6 16,-7 0-7-16,-11-2-20 16,-11 0 18-16,-15-5-33 15,-1 4 9-15,-20-1-24 16,-16 5 10-16,-4 4 31 15,1 8-31-15,6 2 35 16,8 8 5-16,10 0 6 0,3 4 5 16,9 5-3-16,1 0 11 15,2 2 0-15,0 0-19 16,0 0-4-16,18 0-2 16,9 11-3-16,10 9 9 15,5 3 0-15,6 2 14 16,-3 4-11-16,-3 0 0 15,-7 2 0-15,-10 3 12 16,-8 0-6-16,-10 1 23 16,-5 2-12-16,-2-2-14 15,0 1 9-15,-12-2-15 16,0-3 0-16,-3 1-4 16,6-1 0-16,0-2-71 15,-3-14-118-15</inkml:trace>
  <inkml:trace contextRef="#ctx0" brushRef="#br0" timeOffset="205216.394">812 12015 217 0,'0'0'353'15,"0"0"-315"-15,0 0-38 16,0 0-5-16,0 0 5 15,0 0 41-15,0 0-29 16,-2 10-5-16,14-4-6 16,12 4 7-16,9 0 43 15,10 3-32-15,2-1 27 0,7 2-14 16,6 1-9-16,2 3-12 16,1 2 25-16,3-3-33 15,-1-2 5-15,-5-6-8 16,-6-6 0-16,-4-3 8 15,-8 0-4-15,-4-7 0 16,-3-5 16-16,-5-5-18 16,-3-3 4-16,-8 1-6 15,-4-1 3-15,-8 1-11 16,-5 4-3-16,0 2-25 16,-18 0-12-16,-9 6-20 15,-6-3-39-15,-4 3 44 16,4-1-29-16,-3-2 55 15,0 0 19-15,1-1 18 16,4 1 10-16,1 3 1 0,4 2 59 16,10 1 3-16,7 1-18 15,1 2 35-15,8 1-81 16,0 0-9-16,0 0 0 16,26 3-11-16,14 5 11 15,14-1 0-15,17 0 10 16,4-4 23-16,7 2-33 15,-9-1 0-15,-6 4 12 16,-13 4-12-16,-11 2 5 16,-12 1-5-16,-14 4 0 15,-4-1-2-15,-13 5 2 16,0 4 0-16,-16 8 2 0,-12 5-2 16,-5 8-39-16,3-3-80 15,10-3-137-15</inkml:trace>
  <inkml:trace contextRef="#ctx0" brushRef="#br0" timeOffset="206235.7424">552 13723 87 0,'0'0'481'16,"0"0"-431"-16,0 0-22 0,0 0-7 16,0 0 28-16,0 0 26 15,18-33-16-15,-16 30 8 16,-2 0-41-16,0 1-15 16,3 0 15-16,-3 2-26 15,4 0 1-15,3 0-13 16,9 0 18-16,18 7-9 15,12 7 3-15,6-1 0 16,12-1 23-16,2-5-23 16,6-2 0-16,2-5 20 15,-4 0-20-15,-4 0 2 16,-2 0-2-16,-10 0 0 0,-7-3 4 16,-9 1-4-16,-11-1-6 15,-4 0-6-15,-8-3 10 16,-7 1-8-16,-5 2-9 15,-3-3 19-15,0 0-2 16,0-1 2-16,-14-3-33 16,-11 1 18-16,-6-3 0 15,-10 2 13-15,-2 0-30 16,4 1 16-16,8 1 14 16,14 2 2-16,8 3 0 15,7 1 7-15,2 2-7 16,0 0-8-16,6 0-9 15,19 0 6-15,14 2 11 0,16 7 0 16,6 0 0-16,0 2-5 16,-1 1 10-16,-6 2-6 15,-5 1 1-15,-9 5 0 16,-7 0-1-16,-6 5 1 16,-12 2-3-16,-8 2-9 15,-7 0-55-15,0 0 46 16,-15 0-85-16,-13-3-117 15</inkml:trace>
  <inkml:trace contextRef="#ctx0" brushRef="#br0" timeOffset="206966.3145">540 15084 729 0,'0'0'67'0,"0"0"-67"16,0 0-13-16,0 0-5 16,0 0 18-16,0 0 22 15,69 64 18-15,-29-40-15 16,12 1 4-16,4 4-13 16,5-1 11-16,0-2-25 15,9-1-1-15,-3-3 33 16,5-5-29-16,4-3 0 15,-3-3-3-15,1-6 8 16,-9-5-12-16,-9 0 2 0,-14 0 0 16,-6-5-10-16,-10-3 10 15,-6-2-20-15,-8-1-6 16,-4-2-44-16,-8-1 13 16,0 0-31-16,-8 1-97 15,-17 2-38-15</inkml:trace>
  <inkml:trace contextRef="#ctx0" brushRef="#br0" timeOffset="207227.9023">1228 15252 499 0,'0'0'150'0,"0"0"-59"0,0 0-74 16,0 0 11-16,0 0-28 16,0 0 0-16,67-36 36 15,-21 32-32-15,2 4-3 16,-2 0 15-16,-5 1-14 15,-6 15 9-15,-8 5-11 16,-8 5 0-16,-8 3 25 16,-8 7-17-16,-3 0 13 15,0 0 23-15,-14 1-35 16,-8-3 4-16,-3 2-13 16,0-4-9-16,0-7 7 15,6-7-115-15,7-10-23 16,3-8-252-16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22:05.5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4274 5299 415 0,'0'0'21'16,"0"0"-2"-16,0 0-13 0,0 0 1 16,0 0 10-16,0 0-17 15,0 0 4-15,0 0-4 16,0 1 2-16,0-1 68 16,0 0-29-16,0 0-1 15,0 0 10-15,0 0-40 16,0 0 25-16,0 0-33 15,0 0 1-15,0 0 19 16,-3 0-14-16,-1 0-8 16,4 0 9-16,-1 0-9 15,0 0 8-15,1-1-8 16,0 1 0-16,-2-2 22 0,1 1-13 16,-1 1-5-16,2-2 18 15,0 2-16-15,0 0-1 16,0 0-5-16,0 0 8 15,0 0-20-15,0 0 12 16,0 0 0-16,0 0-7 16,0 2 13-16,0 5-12 15,0 1 6-15,0-1 0 16,0 0-2-16,7 2 2 16,3-2-1-16,3 1-5 15,1-2 12-15,3 0-3 16,-1-4-3-16,7 1 0 15,-2-3-2-15,4 0 2 16,-2 0 0-16,1 0 6 16,-5 0-3-16,-2 0 4 0,-4 0-7 15,-3 0 0-15,-4 0 21 16,-4 0-16-16,1 0-3 16,-3 0 6-16,0 0-2 15,4-3-3-15,4 1-3 16,-1-1 0-16,1 0-8 15,2 0 8-15,-2 0-38 16,2 0 14-16,0 3-40 16,0-2 22-16,-2-1-80 15,-3 1-134-15</inkml:trace>
  <inkml:trace contextRef="#ctx0" brushRef="#br0" timeOffset="1246.7755">4887 5342 376 0,'0'0'132'15,"0"0"-79"-15,0 0-26 16,0 0 10-16,0 0 41 15,0 0-34-15,-11 0-28 16,11 0 19-16,-1 0-32 0,1 0 7 16,0 0-9-1,0 0 4-15,0 0 2 0,0 0-7 16,0 0 1-16,0 0-22 16,0 0 18-16,0 4 3 15,0 3 7-15,10 6-3 16,5 1-6-16,0 1 2 15,3 1 0-15,1-2-5 16,-2-1 5-16,2-1 0 16,1-3-8-16,-1-3 16 15,2-1-13-15,4-5 5 16,-1 0 0-16,6 0 18 0,-2 0-18 16,1-5 0-1,-1-2 1-15,-4-1 4 0,-2 2-4 16,-9 0-1-16,-2 4 0 15,-4-1-12-15,-1 1 10 16,2 0-31-16,0 2-8 16,2-1-79-16,-1-2-102 15</inkml:trace>
  <inkml:trace contextRef="#ctx0" brushRef="#br0" timeOffset="2137.2915">5741 5445 51 0,'0'0'327'0,"0"0"-273"16,0 0-23-16,0 0-9 15,0 0 8-15,0 0 45 16,-1-3-57-16,1 3-8 15,0 0 31-15,0 0-21 16,0 0-3-16,0 0-17 16,0 0 0-16,0 0-4 15,0 0 4-15,3 0 0 16,9 4-2-16,0 5 6 0,4-2-4 16,-1 3 0-1,3-1 0-15,-1-1 21 0,2-1-21 16,2-2 0-16,0 0 1 15,3-2 8-15,1-3-5 16,3 0-3-16,-1 0 5 16,3 0-4-16,-5 0-2 15,-1-3 0-15,-7-2-1 16,2 0 10-16,-6 1-8 16,-1-1 2-16,-6 2 1 15,-1 0 40-15,-2 0-39 16,-2 0 22-16,2-2-21 15,-1 5 3-15,-2-3-10 16,1 3 1-16,1-2-47 16,2 1 46-16,0 1-70 0,2 0-16 15,-4 0-75 1,-2 0-314-16</inkml:trace>
  <inkml:trace contextRef="#ctx0" brushRef="#br0" timeOffset="18187.3519">4942 5779 31 0,'0'0'282'16,"0"0"-205"-16,0 0-72 15,0 0 14-15,0 0-1 16,0 0-18-16,0 0 37 0,0 0-34 16,0-2 14-16,0-1 8 15,0 1-20-15,0-2 12 16,3 3-6-16,-3 0-11 15,0 0 0-15,0 1 0 16,0 0-1-16,0 0-3 16,0 0 4-16,0 0 4 15,2 0-4-15,-2 0 0 16,0 0 0-16,0 0-5 16,0 0 5-16,0 0 12 15,0 0-4-15,0 0 20 16,0 0-27-16,0 0-1 15,0 0 27-15,0 0-14 0,0-2-7 16,0 2 4-16,0 0-7 16,0 0 14-16,0 0-13 15,0 0-4-15,0 0 0 16,0 0 7-16,0 0-7 16,0 0 0-16,0 0 3 15,0 0-5-15,0 0 2 16,0 0 0-16,0 0-3 15,0 0 8-15,0 0-5 16,0 0 0-16,0 0 0 16,0 0-8-16,0 0 11 15,0 0-3-15,0 0 0 0,1 0-3 16,3 4 3 0,-1 3 0-16,0 3 1 0,-1 2-5 15,2 0 4-15,-1 3 0 16,2 1 2-16,-2-1 5 15,2 2-11-15,0-2 4 16,-2-1 0-16,5-3-2 16,-4 2 2-16,2-3 0 15,0 2-6-15,0 0 10 16,0-3-4-16,0 2 0 16,-3-3 3-16,3 1 4 15,-2-1-7-15,-1 0 0 16,0 2-3-16,0-3-2 15,0 1 5-15,2-2 0 16,-2-2 9-16,-2 0-20 0,1-1 11 16,-1-3 0-1,-1 2 3-15,0-2 1 0,0 0-2 16,0 0-2-16,4 0 0 16,1 0 3-16,4 0-3 15,3-2 0-15,3-6 4 16,-3-1 7-16,6-3-13 15,-6 0 2-15,1 1 0 16,2 0 16-16,-2-1-16 16,-1 1 0-16,-1 2-3 0,-1 0 9 15,-2 1-6 1,-1 1 0-16,-2 4 0 0,-3-1-3 16,3 4 3-1,-5 0-4-15,0 0 4 0,0 0 0 16,0 0 1-16,0 0-1 15,0 0 7-15,0 0-10 16,0 0 3-16,0-2-6 16,0 2 1-16,0 0 10 15,0 0-8-15,1-1 3 16,-1 1 0-16,2-2-16 16,-2 2-11-16,0 0-20 15,0 0 20-15,0 0-78 16,0-2-69-16</inkml:trace>
  <inkml:trace contextRef="#ctx0" brushRef="#br0" timeOffset="20421.5313">12719 2455 635 0,'0'0'81'0,"0"0"-25"16,0 0 0-16,0 0 5 0,0 0-1 16,0 0 32-1,0 0-66-15,-20-35-19 0,20 34 22 16,14-1-29-16,13 2 0 15,12 0-7-15,5 0 17 16,8 0-10-16,1 0 0 16,0 0 3-16,1 0-10 15,-8 0 7-15,-5-4-17 16,-12-3-51-16,-9 5-40 16,-10 0-41-16,-10-1-35 15,0 3-125-15</inkml:trace>
  <inkml:trace contextRef="#ctx0" brushRef="#br0" timeOffset="20676.8147">13011 2423 283 0,'0'0'271'15,"0"0"-190"-15,0 0-10 16,0 0-10-16,0 0 22 16,0 0-83-16,-4 3 2 15,4 12-15-15,0 11 27 16,0 10-11-16,0 3 58 15,1 1-24-15,2 2 23 16,0-3-52-16,0 3-4 16,0-3 21-16,5-1-25 15,-2-2 0-15,1-5 8 0,1-5-3 16,0-4-5 0,1-5-40-16,2-6-65 0,1-10-19 15,-3-1-158-15</inkml:trace>
  <inkml:trace contextRef="#ctx0" brushRef="#br0" timeOffset="21104.4867">13473 2503 501 0,'0'0'178'16,"0"0"-155"-16,0 0 0 0,0 0 10 15,0 0 56 1,-78 73-66-16,67-44 3 0,5 1 15 16,5 3-24-1,1 0-3-15,0-2 0 0,0 0-2 16,7-1-8-16,8-3-4 15,3-1-16-15,9-6-38 16,1-11-137-16,1-7-320 16</inkml:trace>
  <inkml:trace contextRef="#ctx0" brushRef="#br0" timeOffset="21562.552">13626 2945 716 0,'0'0'72'0,"0"0"-14"16,0 0-15-16,0 0 25 15,0 0-54-15,15-83-10 16,0 53 4-16,3 1-7 16,1 0-1-16,-1 5 0 15,0 4 5-15,-5 8-3 16,-1 4-2-16,-6 5 6 15,-3 3-10-15,0 0 4 16,-1 0-14-16,1 7 13 16,0 11 1-16,-3 2 13 15,0 2-13-15,0 0 5 0,0-5 16 16,0 0-21 0,0-9 0-16,0-4 8 0,0-4-8 15,0 0-5-15,0 0-21 16,6-10 25-16,10-7-5 15,2 1-14-15,-6 6 16 16,-5 6-8-16,-2 4 6 16,-1 0-2-16,6 3 1 15,4 9 7-15,2 1 33 16,1-1-33-16,2 1 4 16,3-5 12-16,1-5-10 15,5-3-12-15,1-5-105 16,-4-17-209-16</inkml:trace>
  <inkml:trace contextRef="#ctx0" brushRef="#br0" timeOffset="21843.7643">14130 2523 682 0,'0'0'145'16,"0"0"-132"-16,0 0-13 15,0 0 0-15,0 0 78 16,0 0-36-16,100 48 2 16,-76-27-31-16,0 1-2 0,-6 5 37 15,-5 5-41 1,-6 2 4-16,-7 6 12 0,0 1-12 16,-7 3 15-1,-12-2-26-15,-1-2 2 0,1-6 0 16,7-7-2-16,5-7-83 15,7-11-109-15,0-9-238 16</inkml:trace>
  <inkml:trace contextRef="#ctx0" brushRef="#br0" timeOffset="22124.0901">14933 2651 809 0,'0'0'96'0,"0"0"-96"15,0 0 49-15,0 0-1 16,0 0-11-16,0 0-33 15,16 0-2-15,9 0 12 16,5 0-14-16,1 0-8 16,-2 0-24-16,-8 0-135 15,-11 14-81-15</inkml:trace>
  <inkml:trace contextRef="#ctx0" brushRef="#br0" timeOffset="22291.6798">14928 2973 548 0,'0'0'19'16,"0"0"53"-16,0 0 7 16,0 0 41-16,0 0-29 15,84 15-31-15,-47-22-57 16,6-1-3-16,-3-2-24 16,-1 0-143-16,-9-1-180 15</inkml:trace>
  <inkml:trace contextRef="#ctx0" brushRef="#br0" timeOffset="23303.5808">16048 2609 659 0,'0'0'62'0,"0"0"10"16,0 0-12-16,0 0 9 16,0 0-22-16,0 0-27 15,-65-21 7-15,38 31-25 16,-2 6 11-16,4 4-3 15,1 6-9-15,3 2 7 16,3 2 9-16,6 1-13 16,6-1 11-16,6-1-15 15,0-1 0-15,1-5 3 16,16-4-3-16,6-5 0 16,4-6 6-16,2-8-1 15,3 0 0-15,-4 0-5 16,-1-11 0-16,-6-8 11 15,-2-2-11-15,-3-6 0 0,-7 1-9 16,-2-4 17-16,-6 2-8 16,-1-1 0-16,0 5 2 15,0 4-8-15,0 6 6 16,0 4 0-16,0 6 6 16,0 4-2-16,0 0-8 15,0 0 4-15,0 0-33 16,0 17 33-16,0 6 0 15,0 5 0-15,0 2-5 16,3-2 12-16,7-3-7 16,1 0 0-16,2-3 3 15,2-2 6-15,0-6-9 16,5-6 0-16,3-4 6 0,7-4-6 16,6 0-19-1,4-17-139-15,0-9-128 0</inkml:trace>
  <inkml:trace contextRef="#ctx0" brushRef="#br0" timeOffset="23851.2518">16792 2373 670 0,'0'0'87'0,"0"0"-84"15,0 0 22-15,0 0-9 16,0 0 48-16,0 0 23 16,68 2-21-16,-30-2-8 15,7 0-58-15,-3 0 5 16,-5 0-10-16,-4 0 5 0,-8 0-38 15,-5 0-97-15,-13 5-34 16,-7-1-87-16</inkml:trace>
  <inkml:trace contextRef="#ctx0" brushRef="#br0" timeOffset="24127.9753">16996 2447 644 0,'0'0'57'16,"0"0"-56"-16,0 0 37 15,0 0-9-15,0 0 59 16,-4 92-39-16,1-63 4 0,1 0-4 16,1 1-33-1,1 3 5-15,0-1 32 0,0 3-40 16,0 1 14-16,0 0-27 15,0 3 4-15,0-4 3 16,0-3-7-16,5-3-2 16,5 0-15-16,1-5-105 15,-1-8-119-15</inkml:trace>
  <inkml:trace contextRef="#ctx0" brushRef="#br0" timeOffset="24481.1773">17447 2403 725 0,'0'0'12'0,"0"0"-4"15,-25 76 0-15,13-37 55 0,1 2 12 16,0 2-25-16,5-1-30 16,-2-2 25-16,7-5-29 15,1-2 27-15,0-5-43 16,3-5 5-16,12-1 1 15,10-8-6-15,9-4-56 16,8-10-83-16,3 0-256 16</inkml:trace>
  <inkml:trace contextRef="#ctx0" brushRef="#br0" timeOffset="25025.3448">17699 2884 747 0,'0'0'56'15,"0"0"9"-15,0 0-64 16,0 0 66-16,0 0-10 16,0-76-48-16,0 52-8 15,0-1 13-15,0-4-12 16,5 0 24-16,-2-1-18 15,4 3-7-15,1 3 12 16,4 3-12-16,0 4-1 16,0 4 0-16,0 5-7 0,3 3 6 15,0 5-5 1,-1 0-27-16,2 8 29 0,0 9-19 16,-2 1 19-1,-4 2 1-15,0-1-6 0,-3-2 9 16,-4-1 0-16,-3-7 4 15,0-1-2-15,0-4-2 16,0-4-1-16,2 0-10 16,2 0-16-16,5-12 15 15,6-8-75-15,0 0-10 16,1 0 79-16,-3 7 16 16,-3 5 2-16,-3 7 31 15,-4 1 7-15,0 0 24 16,3 0-49-16,4 8 21 0,6 9 22 15,-2 1-32-15,3 1 2 16,-2-4-5-16,0-1-16 16,-1-1 3-16,0-5-8 15,4 0-4-15,-3-7-62 16,7-1-125-16,-4 0-263 16</inkml:trace>
  <inkml:trace contextRef="#ctx0" brushRef="#br0" timeOffset="25343.6279">18367 2721 480 0,'0'0'316'0,"0"0"-256"15,0 0-47-15,0 0 15 16,0 0 58-16,0 0-56 15,-62 51-14-15,38-30 31 16,-5 1-34-16,-3 5 40 16,-7 2-33-16,-1 5-7 15,0-2 20-15,-2-1-20 16,3 1 7-16,3-2-17 16,5-4 9-16,6-3 0 15,7-6-12-15,7-4 0 16,7-6-7-16,2-3-42 15,2-4-75-15,0 0-76 0,11-7-149 16</inkml:trace>
  <inkml:trace contextRef="#ctx0" brushRef="#br0" timeOffset="26053.2">18262 3098 786 0,'0'0'97'16,"0"0"-69"-16,0 0 15 15,0 0-6-15,0 0 15 16,0 0-52-16,0 19 0 16,0 2 21-16,0 1-4 15,-3 3 4-15,0 2 13 16,-2-4-28-16,-2 0 41 16,1-4-30-16,1-2-8 15,1-4 11-15,2-6-18 16,1-2 3-16,1-5-5 0,0 0 8 15,0 0 7-15,0 0-3 16,0-12-5-16,0-4 5 16,0-7-12-16,0-1 0 15,3-1 0-15,6 4-19 16,3-1 16-16,-2 6-19 16,4 4-3-16,-3 2 23 15,-1 4-31-15,-4 2 19 16,-3 3-10-16,1 1-26 15,-3 0 19-15,2 0 5 16,0 0-5-16,2 1 27 16,-3 5-26-16,3 1 30 15,-2 1-1-15,2 2 14 16,-1 2-17-16,2 0 4 16,-1 1 0-16,-1-2-4 0,1 1 4 15,-4-2 0-15,-1-1-3 16,0 1 15-16,0 2-12 15,0 3 0-15,-4 2 0 16,-10 0 24-16,-2 1-17 16,-1 0-3-16,-2-1 18 15,0-4-18-15,5-1 14 16,4-7-18-16,1-2 6 16,4-3-14-16,5 0-24 15,0-11-79-15,0-13-441 16</inkml:trace>
  <inkml:trace contextRef="#ctx0" brushRef="#br0" timeOffset="26588.5848">18662 2366 548 0,'0'0'96'16,"0"0"-78"-16,0 0-7 16,0 0 49-16,0 0-1 15,0 0 0-15,68 67-9 16,-52-44 6-16,1 7-21 0,-2 2 18 15,-1 4-40-15,-3 0 0 16,-3 4 17-16,-2 1-29 16,-2 2 24-16,-1 5-14 15,-3 0-7-15,0 4 23 16,-3 0-20-16,-10-3 2 16,-5-3-2-16,1-3 1 15,0-5-2-15,3-5-6 16,5-8-32-16,-1-7-42 15,7-9-125-15,-2-9-49 16</inkml:trace>
  <inkml:trace contextRef="#ctx0" brushRef="#br0" timeOffset="27119.3036">18285 2959 552 0,'0'0'79'16,"0"0"-74"-16,0 0 63 15,0 0-16-15,0 0-3 16,0 0 23-16,7-40-14 16,-7 40-13-16,0 0 7 15,0 0-42-15,0 0-5 16,0 2-10-16,0 11-8 0,0 9 13 16,0 2 6-16,0 2-3 15,0 2 47-15,0 0-41 16,0 0-6-16,0-1 8 15,0-2-4-15,0-2-14 16,0-3 2-16,9-3-84 16,2-7-66-16,-2-8-244 15</inkml:trace>
  <inkml:trace contextRef="#ctx0" brushRef="#br0" timeOffset="27646.447">19500 2509 686 0,'0'0'83'0,"0"0"-83"15,0 0 0-15,0 0 87 16,4 89-18-16,-2-57 21 15,-2 1-44-15,0 0-32 0,3 0 30 16,-3-3-44-16,0-3 0 16,0-3-3-16,0-2-46 15,0-4-66-15,0-6-69 16,-9-6-150-16</inkml:trace>
  <inkml:trace contextRef="#ctx0" brushRef="#br0" timeOffset="27847.1327">19313 2832 811 0,'0'0'77'0,"0"0"-8"0,0 0-43 16,0 0 35-16,0 0-26 15,93-23-29-15,-48 17-1 16,4 2-5-16,-1 1-10 15,1 3-52-15,-10 0-152 16,-10 0-384-16</inkml:trace>
  <inkml:trace contextRef="#ctx0" brushRef="#br0" timeOffset="28619.5161">20348 2836 829 0,'0'0'96'0,"0"0"-71"15,0 0 12-15,0 0-9 16,0 0 7-16,50-77-32 16,-22 50-3-16,-4 0 0 15,1 2 9-15,-6-1-7 16,-5 2-2-16,-5 0 0 16,-6 2 4-16,-3 2 8 15,0 5 2-15,0 5-10 0,-6 6 31 16,-1 4-35-16,-7 0-2 15,-5 10-2-15,-8 12 3 16,-1 8 1-16,-4 7 1 16,1 4 4-16,0 5 18 15,2 2-12-15,4 1-2 16,4 2 18-16,5-3-24 16,5 0 24-16,4-4-27 15,7-6 8-15,0-6-7 16,4-7 6-16,15-6-7 15,5-7 0-15,2-5 8 16,2-4-8-16,-1-3 0 16,-2 0 2-16,1-7-14 15,-7-7 10-15,-4-3-14 16,-4-3 10-16,-6-3-31 16,-5 1 28-16,0-3-24 0,-3 0-4 15,-14 3 35-15,0 7-12 16,-2 5 10-16,4 4 1 15,0 6-26-15,3 0-5 16,2 0-44-16,5 5-81 16,5 4 11-16,0-2-263 15</inkml:trace>
  <inkml:trace contextRef="#ctx0" brushRef="#br0" timeOffset="29041.5145">20952 2691 311 0,'0'0'461'0,"0"0"-390"16,0 0 4-16,0 0-18 0,0 0 2 16,0 0 13-16,-40-21-59 15,24 28 17-15,-5 10 3 16,-1 10-20-16,4 2 30 15,1 6-33-15,7 2-4 16,4 0 27-16,4 1-31 16,2-4-2-16,0 0 0 15,5-2 11-15,7-3-17 16,7-3 6-16,6-7-106 16,10-9 2-16,4-10-184 15</inkml:trace>
  <inkml:trace contextRef="#ctx0" brushRef="#br0" timeOffset="29593.2253">21115 3060 656 0,'0'0'119'0,"0"0"-70"15,0 0-30-15,0 0 67 16,0 0-51-16,16-76-22 16,-4 56 2-16,1 0 1 0,0-2 13 15,-3 2-16 1,-1 3-11-16,0 3 28 0,-3 2-26 16,2 6 0-16,-1 2-4 15,3 2 11-15,-1 1-24 16,1 1 12-16,0 0 0 15,-1 1-4-15,0 11-6 16,-2 2 11-16,1 2 2 16,-4 3 5-16,-4-2 8 15,0 0-15-15,0-4 5 16,-1-3 10-16,-6-3-15 16,5-4 5-16,1-3-5 15,1 0 12-15,0 0-22 16,0-10 10-16,1-7-54 0,12-2 48 15,-1 4-24-15,3 6 14 16,-3 4 15-16,1 5-10 16,-2 0 11-16,3 0 18 15,-1 5-15-15,3 9 35 16,0 4-9-16,1 0-1 16,1 0-14-16,-2-4-11 15,1-1 22-15,-3-4-25 16,-2-5 1-16,3-3-15 15,0-1 6-15,4-2-112 16,0-16-115-16</inkml:trace>
  <inkml:trace contextRef="#ctx0" brushRef="#br0" timeOffset="29942.0678">21727 2641 680 0,'0'0'59'16,"0"0"-53"-16,0 0 45 16,0 0-3-16,0 0 25 15,0 0-6-15,97 53-31 16,-79-33 34-16,-2 4-53 15,-6 0 4-15,-2 0 17 0,-1 5-21 16,-1 2 20-16,-6 0-14 16,0 4-22-16,0 1 29 15,-10 4-29-15,-8 0 1 16,-5 1 11-16,0-1-9 16,-3-3 2-16,2-1-6 15,3-4-57-15,-2-9-134 16,-3-14-374-16</inkml:trace>
  <inkml:trace contextRef="#ctx0" brushRef="#br0" timeOffset="32569.2911">15972 3246 364 0,'0'0'89'0,"0"0"-59"16,0 0-19-16,0 0 29 15,0 0 50-15,0 0-54 16,0 0 26-16,0 0-50 16,0 0 18-16,0 0 27 15,0 0-39-15,0 0 21 16,0 0 5-16,0 0-27 15,0 0 10-15,0 0-27 16,0 0 2-16,0 0 14 16,0 0-16-16,0 0-4 15,3 0-3-15,8 0 14 0,3 2-10 16,4-1 3-16,0 1 0 16,-3 1 0-16,1-1 0 15,0 1 0-15,3-2-2 16,-4 2 16-16,3-3-14 15,-1 0 0-15,-1 3 5 16,0-3-15-16,0 0 10 16,-2 2 0-16,-4-2 5 15,-2 1 4-15,-4-1-18 16,-1 0 3-16,0 0 6 16,-3 0-9-16,0 0 9 15,0 0-64-15,0 0-49 16,0 0-64-16,0 0-392 15</inkml:trace>
  <inkml:trace contextRef="#ctx0" brushRef="#br0" timeOffset="35707.6015">15860 3307 339 0,'0'0'139'0,"0"0"-111"15,0 0 41-15,0 0-24 16,0 0-23-16,0 0 5 16,0 0-27-16,0 0-2 0,-1 0 2 15,1 0 8-15,0 0 10 16,0 0-5-16,0 0-5 15,0 0 5-15,0 0-11 16,0-1 14-16,-2 0 8 16,2 1-15-16,0 0 8 15,0-1-14-15,0 1-1 16,0 0 11-16,0-2-6 16,0 2-6-16,0 0 9 15,0 0 3-15,0 0-13 16,0 0 0-16,0-1 2 15,0 1-6-15,8-4 4 16,2 1 0-16,5 1-3 0,-1-2 1 16,3 1 2-16,3 0 0 15,-1 1 1-15,4-1 4 16,-3 1-5-16,0 1-5 16,-1-1 2-16,-4-1 6 15,0 2-6-15,-4-1 3 16,-5 2 0-16,-1-3-2 15,-3 3 9-15,-2 0-7 16,0 0 0-16,0 0 6 16,0 0-2-16,0 0-4 15,0 0 16-15,3-3-36 16,1 3 20-16,1-1 0 0,-1 1-1 16,-1 0-8-1,-1 0-21-15,0 0 15 0,-2 0-59 16,2 0 41-16,-2-4-74 15,0-2-169-15</inkml:trace>
  <inkml:trace contextRef="#ctx0" brushRef="#br0" timeOffset="36801.7148">14838 1172 583 0,'0'0'60'0,"0"0"-14"15,0 0-45-15,0 0 66 16,0 0 12-16,0 0-35 16,-4 0 14-16,4 0-42 15,0 0-11-15,0 0 22 16,4 0-24-16,11 0 13 15,9 0-14-15,6-4 3 0,1 0 10 16,5 3-15 0,-2 1 0-16,1 0-1 0,-4 0 9 15,-2 2-14-15,-9 8 6 16,-4 3-9-16,-2 1-13 16,-11 5 22-16,-3 6-2 15,0 5-9-15,-10 4 22 16,-7 0-16-16,-3 0 5 15,3-1 0-15,-1-2 8 16,3-5-4-16,-1 0-4 16,4-3 0-16,0-5 7 15,5-3-3-15,0-8-4 16,3 0 1-16,2-7-10 16,2 0 9-16,0 0-65 15,0 0-81-15,8-5-65 16</inkml:trace>
  <inkml:trace contextRef="#ctx0" brushRef="#br0" timeOffset="37127.0142">14937 1864 491 0,'0'0'187'0,"0"0"-115"16,0 0-45-16,0 0-4 16,0 0 69-16,0 0-65 15,92-50-9-15,-57 37-18 16,0-3 2-16,1 2-9 15,0-1 17-15,-1-2-10 16,-6 2 0-16,-5-4-20 16,-5 2-8-16,-5-6-68 15,-4-3-128-15</inkml:trace>
  <inkml:trace contextRef="#ctx0" brushRef="#br0" timeOffset="37515.4864">15428 952 312 0,'0'0'299'0,"0"0"-294"16,0 0-4-16,0 0 49 16,0 0 30-16,22 92-43 15,-13-63 0-15,-2 3 26 16,-2 3-29-16,-2 2-2 15,0-1-5-15,0 1-24 16,3-1 12-16,-2-2-15 16,1 1 3-16,1-5-15 15,1-1-23-15,0-4-124 16,1-9-198-16</inkml:trace>
  <inkml:trace contextRef="#ctx0" brushRef="#br0" timeOffset="48441.1262">14600 1210 266 0,'0'0'21'0,"0"0"-15"15,0 0 26-15,0 0 43 16,0 0-33-16,0 0 16 16,0 0-26-16,-18-21 18 15,18 21-16-15,0-1-22 16,0 1 19-16,0 0-26 15,0 0 2-15,0 0-5 16,0 0-2-16,0 0 0 0,0 0-3 16,0 0 7-16,0 0 0 15,0 0-4-15,0-1 3 16,0-1 11-16,9-1-9 16,6-2-5-16,3 2 11 15,4-3 3-15,-1 2-5 16,2 0-9-16,3-2 0 15,4 0 10-15,2-1-2 16,2 3-4-16,0-2-4 16,-4 1 0-16,-3 0 16 15,-2 1-16-15,-4 3-3 16,-7 0-16-16,-4 1 19 16,-4 0 0-16,-6 0-3 0,3 0 8 15,-3 0-10 1,0 0 5-16,1 0 0 0,1 0 1 15,2 0 1-15,1 0-2 16,2 0 0-16,0 0 0 16,1 0-1-16,0 1 1 15,-3 2 0-15,-2-2-2 16,-1-1 2-16,-2 0 0 16,1 0-9-16,-1 0 25 15,0 0-21-15,3 0 5 16,0 1 0-16,2-1-11 15,1 0 19-15,1 2-8 0,2-2 0 16,-1 1 7-16,-2 1-10 16,1-2 3-16,-4 0 0 15,1 1-1-15,1-1 1 16,-2 2 0-16,-1-2-7 16,1 0 17-16,1 0-4 15,3 0-6-15,1 0 0 16,1 0 11-16,4 0-8 15,-4 0 3-15,-1 0-6 16,-4 0 17-16,-1 0-16 16,-3 0-1-16,2 0 0 15,-2 0-2-15,0 0 2 16,0 0-15-16,0 2-23 0,0 1-37 16,0 3 38-1,0 2-27-15,-16 2-1 0,-9 0 14 16,-7-1-257-16</inkml:trace>
  <inkml:trace contextRef="#ctx0" brushRef="#br0" timeOffset="50489.4026">14651 1197 275 0,'0'0'81'0,"0"0"-60"16,0 0-6-16,0 0 12 16,0 0 22-16,0 0-10 15,0 0 3-15,0 0-25 16,0 0-7-16,0 0-10 15,0 0 16-15,0 0-16 16,0 0 0-16,1 0 0 16,11 0 43-16,1 0-35 15,0 0 5-15,3 0-7 16,-3 0 1-16,4 0 17 16,-4-3-21-16,3 0 1 0,1-1 10 15,2 1-14 1,3-1 18-16,1 1-18 0,1 3 8 15,4-5 1-15,2 1-9 16,0 0 0-16,0 0-2 16,-2 4 3-16,-5 0-1 15,-1 0 4-15,-9 0 5 16,-4 0-18-16,1 0 5 16,-5 0 4-16,0 0 9 15,-2 0-9-15,0 3-9 16,1-3 0-16,-2 1 18 15,-1-1-11-15,-1 0 2 0,0 0 0 16,0 0-1-16,0 0 4 16,0 0-3-16,0 0 0 15,0 1 0-15,0-1 9 16,0 0-9-16,0 0 0 16,0 0-1-16,0 0 1 15,0 2-1-15,0 1-6 16,0-2-9-16,0 3 16 15,0 3 0-15,0 5 10 16,-7 3 6-16,1 2-9 16,-1 3 14-16,1 3-15 15,-1-1-5-15,3 0 45 16,-1 4-46-16,0-1 0 16,1-1 20-16,0 2-20 15,1-2 6-15,-2 0-18 0,1-2 27 16,4 0-3-16,-3-2-12 15,1-1 0-15,-1 0 9 16,0-2-9-16,0 3 0 16,-3-1-7-16,-1 2 16 15,0-2 2-15,-1 3-7 16,0-2-4-16,-2-3 6 16,3 0 10-16,-1-2-16 15,1-3 0-15,1-3 11 16,3-1-11-16,0-2 0 15,0-1 4-15,0 0-6 16,3-2 2-16,-2 0-2 0,1 1-4 16,-1-1 12-16,1 1 7 15,-3-1-13-15,3 2 0 16,-3-3-10-16,3 2 20 16,-1-1-12-16,1 2 2 15,-2-2 0-15,3-3 4 16,-2 2-4-16,2-2 0 15,0 0 7-15,0 0-7 16,0 0-1-16,0 0-1 16,0 0 4-16,0 0 6 15,0 0-8-15,0 0 0 16,0 0 6-16,0 0-2 16,0 0-4-16,0 0 0 0,0 0 13 15,3-7 18-15,6-5-19 16,1-6-2-16,2-5-6 15,3 1-4-15,-1-5 0 16,-1 1-2-16,1-3 8 16,-1-1-15-16,-2 1 9 15,-1 2-2-15,3 1 1 16,-6 5 1-16,0 1 0 16,-4 3-8-16,-3-2 17 15,0 2-11-15,0 0 2 16,0 0 0-16,0 0 2 15,0-4 3-15,0-1-5 0,0-4 0 16,0-2 2-16,0-1-13 16,0 2 11-16,0 2 0 15,0 7 3-15,0 4-3 16,0 2 0-16,0 7-2 16,0 1 6-16,0 1-7 15,0 2 3-15,0-3 0 16,-3 1-1-16,0 1 1 15,-1-2-7-15,3-2 6 16,-2 1 1-16,0 0 0 16,-1 1 0-16,-1 1 2 15,4-2-9-15,-2 2 7 16,3 0-9-16,0 3 2 0,0 0 14 16,-2 0-5-16,1 0-2 15,-1 0-3-15,1-2-7 16,-4 1 10-16,-1 1-21 15,-5-3 21-15,-3 3 0 16,-4 0-16-16,-3 0-12 16,-1 0 9-16,0 0 15 15,-2 0 0-15,3 0 4 16,0 0 0-16,1 0 5 16,2 0-5-16,-1 0 0 15,0 0 2-15,4 0-1 16,0 0-1-16,5 0 0 15,4 0-2-15,-2 0 7 16,8 0-14-16,-2 0 9 0,2 0 0 16,0 0-8-16,0 0 6 15,0 0 2-15,0 0-3 16,0 0 7-16,0 0-10 16,0 0 6-16,0 0-22 15,0 0 16-15,2 0-18 16,10 0 6-16,4 0 14 15,5 0 8-15,6 0 2 16,0 0-6-16,0 0 1 16,-3 0-10-16,-5 0 9 15,2 0 0-15,-4 0 0 16,-1 0 20-16,-2 0-38 16,-1 0 18-16,-1 3 0 0,-2 0 8 15,-1 1-8-15,0 1-8 16,0 0 2-16,-2-2 12 15,-1 0-6-15,-1 3 0 16,1-2-4-16,-2 1-4 16,1 3 8-16,-4-1-7 15,1 2-1-15,-1 1 15 16,-1 2-7-16,0-1 0 16,0-1 7-16,0 3-8 15,0 2 1-15,-9 1 0 16,-3 2-3-16,-1 1-7 15,-3 3 5-15,2 2-20 0,1 1-40 16,4 3-12-16,3-5-69 16,4-1-210-16</inkml:trace>
  <inkml:trace contextRef="#ctx0" brushRef="#br0" timeOffset="51562.0978">14974 1886 320 0,'0'0'88'0,"0"0"-38"15,0 0-17-15,0 0-16 0,0 0 37 16,0 0-44-16,0 0-10 15,0 2 0-15,0-2 11 16,0 0-9-16,0 0-2 16,0 0 1-16,0 0 30 15,0 0-31-15,0 0 8 16,0 0-2-16,0 0 4 16,0 0-20-16,0 1-1 15,0 4-121-15,0-1 74 16,0 1-122-16</inkml:trace>
  <inkml:trace contextRef="#ctx0" brushRef="#br0" timeOffset="52340.6235">14941 1990 371 0,'0'0'111'0,"0"0"-95"16,0 0 34-16,0 0 16 16,0 0-46-16,0 0 17 15,0 0-19-15,0 0-3 16,0 0 20-16,0 0-35 15,0 0 29-15,0 0-29 0,0 0 0 16,0 0 17-16,0 0-14 16,0 0-2-16,0 0 7 15,0 0-1-15,5 0 14 16,2-5-21-16,4-4 0 16,4 1-9-16,-3-1 15 15,4-4-6-15,-1 1 0 16,2 0 9-16,3-1-10 15,-2-1 1-15,3 0 0 16,1 4 6-16,-3-1-6 16,-2 1 0-16,-2 1-12 15,-2 3 16-15,0-2-4 16,-3 2 0-16,0-2 9 16,-2 0-3-16,-3 0-6 15,2 2 13-15,2-5-3 0,1 3 3 16,5-1-11-16,-6-1-2 15,3 5 0-15,-3 1-2 16,-5 1 2-16,-1 3 0 16,-1-2-2-16,-2 2 7 15,0 0-5-15,0 0 0 16,0 0 2-16,0 0-6 16,0 0 4-16,0 0 0 15,0 0-3-15,0 0-21 16,0 0-7-16,0 0-39 15,0 0-17-15,0 0-15 16,0 0-157-16</inkml:trace>
  <inkml:trace contextRef="#ctx0" brushRef="#br0" timeOffset="70309.141">4993 5805 226 0,'0'0'116'15,"0"0"-90"-15,0 0 16 16,0 0-26-16,0 0 16 16,0 0-2-16,0 0 2 15,0 0 51-15,-3-3-52 16,1 3-21-16,-1-1 39 0,0-1-31 15,3 2 12-15,-2 0-14 16,0 0 4-16,2 0 30 16,0-3-30-16,0 3-16 15,0 0 10-15,0 0-11 16,0 0 4-16,0 0-7 16,0 0 16-16,0 0-29 15,0 0 13-15,0 0 0 16,0 0-1-16,0 0 4 15,0 9-23-15,4 4 20 16,2-1 0-16,6 5 11 0,0 2-11 16,0 1 0-1,2 2-5-15,3 1 10 0,-1 0 1 16,1 1-6-16,-1-2 4 16,-2-2 5-16,-2-4-9 15,1-2 0-15,-4-1-1 16,-1-3 6-16,2-1-6 15,-7 1 1-15,6-3 0 16,-3 1 0-16,1-2 0 16,-2-3 0-16,-2 1 0 15,0-3 3-15,-3-1-2 16,1 0-1-16,-1 0 3 16,0 0 13-16,0 0-6 15,0 0 13-15,3 0 12 16,2 0-25-16,4-8 16 15,3-6-26-15,1-6 5 0,2 1-4 16,3-2-1-16,0 0 0 16,-2 0-2-16,-1 2 8 15,1-1-12-15,0-1-3 16,0 4 9-16,-4-3-3 16,4 4 3-16,-2 1-6 15,-4-1-7-15,3 4 5 16,-2-1 8-16,-2 1-10 15,3 2 10-15,-6 3-3 16,3-1 3-16,-2 2 0 16,1 3-9-16,-4 0-4 0,-2-1-5 15,1 4-21 1,-2-1-3-16,2 1 20 0,3 0-49 16,1 0 3-16,1 0 5 15,-6 0-73-15,2 0-93 16</inkml:trace>
  <inkml:trace contextRef="#ctx0" brushRef="#br0" timeOffset="73053.1113">3438 7294 486 0,'0'0'95'16,"0"0"-90"-16,0 0-1 0,0 0 13 15,0 0-15 1,0 0 31-16,2 0-20 0,-2 0-3 16,0 0 3-1,1 0-7-15,-1 0 31 0,6 0-37 16,2 0 0-16,5-8 16 15,5-1 12-15,0 0-21 16,1-1-6-16,-1 4 14 16,0-1-15-16,2 0 0 15,-1 2 0-15,-2 0 4 16,-3 1-4-16,-3 0 0 16,-4 3-3-16,-4 1 3 0,0-1 0 15,-3 1 0 1,0 0 0-16,0 0 11 0,0 0-5 15,0 0-9-15,0 0 3 16,0 0 0-16,-3 0 16 16,-6 0-16-16,-1 0 0 15,-4 0-5-15,-5 0-3 16,3 3 0-16,-2 4 5 16,3-2 3-16,3 0 3 15,0 2-3-15,-3-2 0 16,4 1-2-16,-2 0 7 15,1 0-5-15,-1-2 0 16,5 2 0-16,1-2-10 16,2-1 28-16,2-3-18 15,3 0 11-15,0 1-6 0,0-1 1 16,0 0-6 0,0 0 2-16,0 0-10 0,0 0 8 15,0 0 0-15,0 0-3 16,0 0 6-16,0 0-6 15,3 0 3-15,6 0 0 16,9-1 2-16,2-9-2 16,2 0 0-16,5-1 10 15,-5 2-7-15,1 0-6 16,-1 2 3-16,-4 2-45 16,-2 2 20-16,1 1-49 15,-2-1-49-15,-5-3-89 16</inkml:trace>
  <inkml:trace contextRef="#ctx0" brushRef="#br0" timeOffset="77988.6688">17601 1412 184 0,'0'0'45'0,"0"0"-25"0,0 0-1 16,0 0 69-16,0 0-41 15,0 0-3-15,0 0-5 16,0 0-6-16,-20-63 9 15,18 58-17-15,1 0-24 16,1-1 41-16,-2 3-26 16,2-2 6-16,0 0-17 15,0 1 9-15,0 3-13 16,0 1 2-16,0-2 2 16,-2 2 15-16,2 0-8 15,-1 0 10-15,1 0 12 16,0 0 2-16,0-3-2 0,0 3-17 15,0-4-8-15,0 3 4 16,0-1-13-16,0 2 0 16,0 0 26-16,0-1-23 15,0 1 9-15,0-1-12 16,0 1 0-16,0 0 7 16,0 0-5-16,-2 0-2 15,2 0 0-15,-2 0 8 16,2 0-16-16,0 0 2 15,0 0 6-15,0 9-21 16,0 6 18-16,0 2 3 0,0 4-3 16,0 3 16-16,0 1-14 15,0 4 1-15,0-3 0 16,0 1 24-16,2 0-24 16,-2 2 0-16,2-5 8 15,1 0-3-15,2-1 0 16,0-3-5-16,-2 1 10 15,1 0-17-15,0-2 7 16,-2 0 0-16,2-2 7 16,-3-3 6-16,-1-3-14 15,2-2 1-15,-2-4 0 16,0 0 8-16,0-4-8 16,0-1 0-16,0 0-3 15,0 0 11-15,4 0 0 16,-4 0-8-16,0-1-2 0,0-9-10 15,0-6-98 1,-9-2 5-16,-3 2 7 0,-4 3-95 16,-1 1-102-16</inkml:trace>
  <inkml:trace contextRef="#ctx0" brushRef="#br0" timeOffset="78791.1413">17270 1656 416 0,'0'0'87'0,"0"0"-70"15,0 0-11-15,0 0 35 16,0 0-15-16,0 0 2 16,0-41 23-16,0 41-21 15,0 0 40-15,0-2-62 16,0 2 17-16,0 0 7 16,0 0-27-16,0 0 0 15,0 0-5-15,0 0 3 16,0 0-18-16,0 7 15 0,4 5-5 15,4 5 3-15,-2 3 3 16,6 3-1-16,-2 1 1 16,1-2 0-16,-1 3 21 15,3-3-22-15,-1-1 0 16,3-1-2-16,-3-4 4 16,1 0 7-16,-1-3-7 15,1-3-2-15,-2 0 18 16,0-3-17-16,1 1-1 15,-2-2 5-15,-2-2-5 16,-1-2 0-16,0 2 0 0,-1-3 0 16,2 1 3-16,1-2 8 15,3 0-11-15,0 0 10 16,0 0 2-16,3 0 7 16,-2-8-5-16,2-3-10 15,-1-1 42-15,2-5-46 16,-3-3 0-16,4-2 10 15,-4 0-6-15,0-2 2 16,0 0-6-16,-1 2 14 16,-2 1-16-16,-1 4 2 15,-5 5 0-15,1-1-1 16,-3 6 2-16,2-4-1 16,-3 3 0-16,1 0 1 15,-1 1 6-15,1 2-7 16,-2-2 0-16,3 6-3 0,-2-2 4 15,-1 3-2-15,2 0-1 16,-2 0 2-16,0 0-14 16,1 0-5-16,-1 0-34 15,0 0 25-15,0 0-55 16,0 0-14-16,3 0-50 16,0 0 19-16,2 4-25 15</inkml:trace>
  <inkml:trace contextRef="#ctx0" brushRef="#br0" timeOffset="83464.5934">13272 3348 415 0,'0'0'84'0,"0"0"-57"0,0 0 60 16,0 0-44-16,0 0 3 15,0 0 8-15,0 0-39 16,0 0 14-16,0 0-17 16,0 0 3-16,0 0 22 15,0 0-23-15,0 0-13 16,0 0-1-16,0 0 10 15,0 0-11-15,6 0 1 16,3 0-8-16,9 0-1 16,6 0 10-16,2 0-1 15,1 0 0-15,1 0 7 0,-2 0-9 16,0-3 2-16,-1-1 0 16,-4 1-18-16,0-2 6 15,-3 2-15-15,-5 0-2 16,0 1-39-16,-3 2 17 15,-3-2-82-15,-2 0-143 16</inkml:trace>
  <inkml:trace contextRef="#ctx0" brushRef="#br0" timeOffset="87686.2247">4821 6939 261 0,'0'0'215'15,"0"0"-186"-15,0 0-28 16,0 0-1-16,0 0 67 16,0 0-31-16,0 0 14 15,2 0-44-15,-1 0-1 16,-1 0 15-16,0 0-16 0,0 0 17 16,0 0 1-16,2 0-17 15,-2 0 46-15,0 0-44 16,0 0 6-16,0 0 8 15,1 0-20-15,-1 0 29 16,0 0-30-16,0 0 4 16,0 0-13-16,3 0 18 15,-3 0-9-15,1 0 0 16,-1 0 1-16,0 0-2 16,0 0-33-16,3 0-44 0,2-3 9 15,-1-4-85 1,1-2-217-16</inkml:trace>
  <inkml:trace contextRef="#ctx0" brushRef="#br0" timeOffset="88314.1381">4776 6890 453 0,'0'0'181'0,"0"0"-180"15,0 0 6-15,0 0 15 0,0 0 28 16,0 0-30-16,-1 0-20 15,1 0 0-15,0 0 20 16,0 0-16-16,9 0 7 16,3 0 25-16,7 0-25 15,0-2 4-15,3-3 5 16,1 0-16-16,3 0 9 16,3-2-13-16,3 2 0 15,1-3 2-15,-2 0 5 16,-1 1-5-16,-2 1-2 15,-4-1 13-15,-9 3-14 16,-2 0 1-16,-8 1 0 16,-4 2-2-16,1 0 10 15,-2-1-4-15,0 0 14 16,0-3-16-16,-2-2-4 0,-8-3-14 16,-6 1-40-16,2-1-15 15,-2 0-55-15,-1-1-126 16</inkml:trace>
  <inkml:trace contextRef="#ctx0" brushRef="#br0" timeOffset="88782.4046">4927 6715 593 0,'0'0'43'0,"0"0"-29"16,0 0 10-16,0 0 3 16,0 0 14-16,0 0-35 15,39-20-6-15,-20 16 45 16,2 1-40-16,1 1-5 16,2 2 7-16,-2 0-1 15,1 0 14-15,0 0-15 16,0 0 4-16,1 5 7 15,-3 3-12-15,-2 1-3 16,1 1 11-16,-4-1-10 16,0 1-2-16,-2-2 0 15,-2 4 10-15,-2-3-1 0,-2 2-9 16,-5 3 0-16,0 2 21 16,-3-1-20-16,0 2 20 15,0 2-16-15,-12-2 2 16,-3 3 22-16,-3-3-22 15,2 0-7-15,1-4 29 16,2-5-23-16,8-1 11 16,2-7-17-16,3 0 1 15,0 0 9-15,0 0-10 16,0 0-51-16,0-12-92 16,0-6-188-16</inkml:trace>
  <inkml:trace contextRef="#ctx0" brushRef="#br0" timeOffset="95111.2434">3201 8257 453 0,'0'0'102'16,"0"0"-78"-16,0 0 12 15,0 0 4-15,0 0-23 0,0 0 36 16,0 0-22-16,0-19-14 15,0 17 35-15,0 2-25 16,0 0-17-16,0 0 7 16,0 0-14-16,0-1 17 15,0 1-20-15,0-2 4 16,0 1-11-16,6 1 7 16,10-3 0-16,7 0-24 15,7 1 30-15,7-1-6 16,-3 0 2-16,-2 1 14 15,-3 1-18-15,0 0 2 16,-5 0 0-16,6 1-8 16,-7-2 19-16,-3 2-18 15,-5 0 7-15,-5 0 0 16,-2 0-4-16,-4 0 4 0,1 0-1 16,-2 0-5-16,0 0 6 15,-1 0-3-15,3 2 3 16,-1 0-54-16,1 2 49 15,1 3-40-15,4-4-20 16,1 4-9-16,1-3-67 16,1-4-48-16</inkml:trace>
  <inkml:trace contextRef="#ctx0" brushRef="#br0" timeOffset="96403.2618">9858 8120 489 0,'0'0'31'0,"0"0"-22"15,0 0-7-15,0 0 1 0,0 0 15 16,0 0-9-16,55 0 45 16,-40-3-46-16,0 1 7 15,-1-1-5-15,0 3-9 16,0-1 12-16,-1 1 12 15,-2-4-20-15,2 4 42 16,-1-3-42-16,-1 3 1 16,-1-2 20-16,-3 1-23 15,3 0 9-15,0-1-11 16,0 1 5-16,-2-1 4 16,2 0-10-16,-2 2 0 15,-1 0-2-15,2 0 6 0,-4 0-4 16,-1-3 0-1,-3 3 0-15,-1 0 1 0,0 0-1 16,0 0 0-16,0 0-3 16,0 0 4-16,0 0-2 15,0 0-39-15,0 0-62 16,-1 0-30-16,-12-3-201 16</inkml:trace>
  <inkml:trace contextRef="#ctx0" brushRef="#br0" timeOffset="101074.2104">2269 5687 324 0,'0'0'77'15,"0"0"-77"-15,0 0 36 16,0 0-18-16,0 0-12 15,0 0 49-15,-15-21-37 16,12 21-16-16,1-3 45 16,1 1-38-16,-2 1 14 0,3 0-23 15,0 1 0 1,-1 0 22-16,-2 0-22 0,0 0 0 16,-2-2 5-16,-2 2-4 15,-1 0 14-15,-4 0-15 16,3 0 0-16,1 0 9 15,2 0 1-15,0 0 0 16,1 0 2-16,-1 0-9 16,-1 0-2-16,-1 0-1 15,2 0 0-15,0 2-7 16,-1 2 7-16,-2 4 0 16,-2 1-3-16,1 4 17 0,-5 1-25 15,3 0 11 1,0 3 0-16,3-3-3 0,2 1 3 15,1 0 0 1,-3-1-3-16,3-2 9 0,1 3-2 16,-1 0-4-16,2 0 4 15,-1 1-15-15,0-1 11 16,2 1 0-16,-2 1 8 16,-1 0-8-16,3 0 0 15,-3 3 0-15,0-1 0 16,2 2-9-16,-1-1 9 15,0-1 0-15,3 1 0 16,0-1 2-16,2 1 0 16,-1-2-2-16,1 0 11 15,-2 0-14-15,2 1 3 0,0-1 0 16,0 0-19-16,0 2 42 16,0 0-23-16,0 0 0 15,0-2 0-15,0 2-11 16,2-2 11-16,2 1 0 15,4 2-10-15,-2 0 16 16,4 0-6-16,-1 0 0 16,-1 1 4-16,0 2-4 15,-3-2 0-15,1-1 6 16,-3-2-9-16,0-3 3 16,0 1 0-16,-1-5-7 15,-2 0 17-15,0 3-14 0,4-3 4 16,-4 0 0-16,4 3-4 15,-1-3 16-15,-1-1-24 16,1 3 3-16,-3-3 9 16,1 3 9-16,-1 0-9 15,0-1-1-15,0-1 1 16,2 1 1-16,-2 0 8 16,0 3-9-16,1-2-5 15,-1 0 5-15,0 0 0 16,2-2 4-16,-2 3-5 15,0-1 5-15,1 1-4 16,-1 0 0-16,0 1 0 0,0 3-20 16,0 1 23-1,0 2-3-15,0 0 14 0,0 0-14 16,0-2 0-16,0 1-11 16,0-2 25-16,3 0-17 15,1-4 3-15,0-1 0 16,0-3-2-16,-3-3 2 15,1 0 0-15,-2-1-2 16,0 0 10-16,0 1-13 16,0-3 5-16,0 0 0 15,0 2-1-15,0-2 7 16,0-1-6-16,0 1 0 16,0 1 0-16,0-1 1 0,0 1-1 15,0 2 0 1,0 2-2-16,0-1 13 0,0 4-12 15,0-2 1-15,0 2 0 16,0-2-2-16,0 1 2 16,0-1 0-16,0-2-2 15,0 2 2-15,0-1 0 16,-2-2-8-16,1 1 20 16,-2 2-11-16,0-2-1 15,0-1 0-15,2-2-1 16,-1 2 6-16,2-2-5 15,-1 0 0-15,1 1 4 16,0-2-13-16,0 0 9 16,0 2 0-16,0-1-1 15,0 2 5-15,-2 3-4 0,1 2 0 16,-1-2 2 0,2 1-1-16,-1 2-1 0,-1-2 0 15,2 0-6-15,0 3 16 16,0-1-20-16,-1-1 8 15,1-2 2-15,0 0 7 16,0 0-7-16,0-1 0 16,0 2 1-16,0-1 6 15,0 0-7-15,0-1 0 16,0-1 0-16,0-1-3 16,0 1 3-16,0-2 0 15,0 3 0-15,0-4 0 16,0 2 0-16,1 0 0 15,-1-1 3-15,2 0-6 0,-1-1 3 16,-1-2 0-16,2 0 0 16,-1 0 5-16,-1 0-5 15,0-1 0-15,2 1 0 16,-1 1-4-16,1 0 4 16,-1-1 0-16,0 4-2 15,3 2 13-15,1 0-17 16,-3 1 6-16,1 3-1 15,0-3-17-15,-3-1 17 16,3-5-6-16,0 0-3 16,-3-3 6-16,0-2-5 15,0 0-12-15,0 0 6 0,0 0 6 16,0 0 9-16,3 0-12 16,-3 0 10-16,0 0-36 15,2 0-5-15,-1 0-11 16,2 0-42-16,-1 0-93 15</inkml:trace>
  <inkml:trace contextRef="#ctx0" brushRef="#br0" timeOffset="114513.3237">5728 6065 187 0,'0'0'71'16,"0"0"-56"-16,0 0 11 15,0 0-24-15,0 0 21 0,0 0-23 16,0 0 13-16,0 0-10 15,0-6 13-15,0 3-7 16,0 2 8-16,3-1 23 16,-3-1-26-16,1 3-4 15,-1-2-7-15,0 2 28 16,0 0-15-16,0 0 44 16,0 0-26-16,0 0-30 15,0 0 3-15,0 0-6 16,0 0 6-16,0 0 44 15,0 0-46-15,0 0-1 16,0 0 5-16,0 0-3 16,0 0-8-16,0 0 2 15,0 0 0-15,0 0-2 0,0 0 2 16,0 0 0-16,0 0-5 16,2 0 16-16,4-2-17 15,1 1 6-15,7-2 0 16,5-3 14-16,3 1-8 15,4-4 2-15,1-1 11 16,1 5-16-16,-4-1 1 16,0 2-4-16,-2-1 0 15,-4 1 7-15,1 2-7 16,-8-3 0-16,2 2 0 16,-5 0 5-16,-4 3-4 15,-1-2-1-15,-1 2-1 16,-2 0 1-16,0-2 0 0,0 2 6 15,0-1 4-15,0-2-8 16,0-1-1-16,0-1-1 16,0-3-41-16,0 2-35 15,-8-1 4-15,-14 2-159 16</inkml:trace>
  <inkml:trace contextRef="#ctx0" brushRef="#br0" timeOffset="114945.9608">5793 5877 442 0,'0'0'87'0,"0"0"-74"15,0 0 12-15,0 0-16 16,0 0 12-16,40-75 11 15,-20 64-30-15,4 2 1 16,-2 6 0-16,1 3 6 16,-2 0 19-16,0 3-28 15,2 6 0-15,-1 4-5 16,-2 2 23-16,-2 1-18 16,-1-2 0-16,-3-1 6 15,-2 3 15-15,-1 0-21 0,-2 1 0 16,-2 1 16-1,-4 4-16-15,-1 2 0 0,-2 4 4 16,0 2 7-16,-2 0 17 16,-8 3-22-16,-2 2-1 15,0-5 6-15,0-3-5 16,2-2-1-16,2-6-5 16,5-7-4-16,0-5-9 15,3-4 13-15,0 0-40 16,0-2-6-16,-3-1-135 15</inkml:trace>
  <inkml:trace contextRef="#ctx0" brushRef="#br0" timeOffset="117247.6891">4737 6953 245 0,'0'0'136'0,"0"0"-119"0,0 0 45 15,0 0-9-15,0 0-21 16,0 0 22-16,-2 0-45 16,2 0-3-16,-2 0 35 15,2 0-30-15,0 0 1 16,0 0-6-16,0 0 9 15,0 0-18-15,0 0 3 16,0 0 0-16,0 0-18 16,0 0 18-16,6 0 0 15,9 0-1-15,3 0 5 16,3 0-4-16,4-6 1 16,5-3 12-16,0-1 2 15,3-1-8-15,-2 1-5 16,2 0-4-16,0 1 9 0,-5-1-7 15,0 2 0-15,-4 3 7 16,-6-1-6-16,-6 3-1 16,-6 2 0-16,0-1-3 15,-2 1 8-15,-1 1-6 16,0 0 1-16,-1 0 0 16,-2 0-1-16,0 0 1 15,0-2 0-15,1 2-2 16,-1-1 14-16,2 1-12 15,1-4 0-15,1-2 0 16,4-1-17-16,2-5-24 0,4-3-68 16,-8 3 1-1,1-2-155-15</inkml:trace>
  <inkml:trace contextRef="#ctx0" brushRef="#br0" timeOffset="117781.443">5000 6724 473 0,'0'0'65'16,"0"0"-33"-16,0 0-32 0,0 0 0 15,0 0 25-15,0 0 11 16,88-11-25-16,-57 8-16 16,0 1 26-16,3 1-12 15,0 1-9-15,3-2 0 16,-1 1 15-16,6 1-13 16,1-1 1-16,-1 0-6 15,-3-2 8-15,-5 0-7 16,-4 1 2-16,-9 1 0 15,-1 1-2-15,-8 0 12 16,-4 0-10-16,-1 2 0 16,1 7 2-16,-3 0-21 0,-1 5 21 15,-4 2-2-15,0 7 39 16,0 2-37-16,-8 1 18 16,-5-2 18-16,0-2-28 15,2 0-1-15,-4 0-9 16,1-2 3-16,0 0 17 15,0-6-20-15,4-1 0 16,1-3 0-16,0 1 0 16,0-4-4-16,-1 0-5 15,2-5-27-15,5-2 26 16,-2 0-29-16,2 0-62 16,2-11-95-16</inkml:trace>
  <inkml:trace contextRef="#ctx0" brushRef="#br0" timeOffset="123496.8638">5994 6805 266 0,'0'0'33'0,"0"0"8"16,0 0 26-16,0 0-22 0,0 0 11 15,0 0-33-15,0 0 1 16,-7-19 25-16,6 17-40 15,-1 1 27-15,2 1-36 16,0 0-11-16,0 0-3 16,0 0-158-16,0 0-179 15</inkml:trace>
  <inkml:trace contextRef="#ctx0" brushRef="#br0" timeOffset="124889.0383">6117 6638 498 0,'0'0'43'0,"0"0"25"16,0 0-12-16,0 0-21 15,0 0-11-15,0 0 38 16,-25-37-53-16,13 37-2 16,-1 0 7-16,-4 0-12 0,-1 6-1 15,2 6-1-15,-2 3 0 16,0-1 24-1,8 1-24-15,-1 1 0 0,8-2-5 16,3 0 10-16,0 0-10 16,0 0-9-16,14-2 14 15,3 0-6-15,0 0 6 16,3 0 0-16,-4 2-1 16,-2 3 11-16,-4 1-10 15,-3 3 0-15,-7 4 3 16,0 3 1-16,0 4-4 15,-7 0 3-15,-4-3-3 16,-4-3 1-16,6-9 4 0,3-5-5 16,5-7-15-1,1-3 9-15,0-2-31 0,0 0-9 16,2-4 41-16,14-11 2 16,5-3-2-16,2 2 5 15,1 3 0-15,-4 5 7 16,-4 5-7-16,-1 1 0 15,0 2 1-15,0-1 3 16,3-3 0-16,2-3 14 16,0-1-16-16,2-1 21 15,-1-6-22-15,-3 1-1 16,-5-1 15-16,-3-2-15 0,-6 3 7 16,-2-3-7-1,-2 1 2-15,0 3 0 0,0 1-2 16,0 4 0-16,-2 3 6 15,-1 3-6-15,0 2 0 16,-3 0-2-16,1 0-9 16,-6 12 3-16,-1 6 8 15,-3 2-1-15,7 0-10 16,4-3 11-16,4-2 0 16,0-1-8-16,0-1 9 15,9-3-6-15,9-5 5 16,1-1-8-16,5-4 1 15,3 0 11-15,3-6-13 16,0-5 0-16,-4-3-32 16,-5 3 41-16,-4 2-7 0,-6-1 0 15,-3 3 2-15,-5-3 6 16,-3 4-1-16,0-2 0 16,0 0 7-16,0-1 1 15,-3-1-8-15,-5 0 0 16,0 0-12-16,0-1 21 15,4 2-9-15,2-1 0 16,2 0-3-16,0-1 3 16,0 0 0-16,8 1 7 15,5 3-22-15,2-1 15 16,1 4 0-16,0 1-9 16,-2 1 14-16,-2 2-13 15,-3 0 8-15,1 0-3 0,-2 0-10 16,-2 6 13-16,-1 3-8 15,-2 4 1-15,0 0 7 16,-3 2 17-16,0-3-17 16,0 5 3-16,0-2 20 15,0 2-21-15,-2-2 7 16,1 0-9-16,-1-2 18 16,2-2-21-16,0 0 3 15,0 0-1-15,10-2-2 16,5-4 3-16,3-3-9 15,2-2 9-15,7 0-2 16,1-15 2-16,2-2 0 0,-2-3 2 16,-4 4 1-1,-8 1-3-15,-2 0 0 16,-8 3-5-16,0 0 18 0,-5 6 11 16,-1 0-24-16,0 4 0 15,0 2 30-15,0 0-29 16,-1 0 1-16,-5 14-4 15,-2 8-6-15,2 4 5 16,6-1 3-16,0 1 0 16,3-6-10-16,17-3 10 15,5-8-6-15,9-9-66 16,2 0-132-16</inkml:trace>
  <inkml:trace contextRef="#ctx0" brushRef="#br0" timeOffset="125589.0714">7337 6767 465 0,'0'0'21'0,"0"0"9"16,0 0 8-16,0 0 4 15,0 0-4-15,-59 75-14 0,57-59-7 16,2-5 7 0,0-2-24-16,2-2 0 0,11-4-5 15,2-3 11-15,6 0 13 16,1-10-19-16,-2-7-12 16,-1 1 9-16,-10 3-60 15,-7-1 44-15,-2 8 10 16,-8-1 9-16,-11 7-18 15,-2 0 19-15,-1 0-1 16,5 9 33-16,7-3-31 16,5-2 10-16,5-1-12 15,0-1 1-15,0 1-9 16,14-3 8-16,9 0 0 16,9-8 36-16,7-11-36 0,2-3-9 15,-5-1-4-15,-5 3-10 16,-11 3 23-16,-13 1 10 15,-5 5-3-15,-2 8 46 16,0 1-41-16,-3 2 13 16,-14 0-14-16,-2 19-1 15,-5 3-10-15,3 6 0 16,6 5 3-16,5-2-22 16,5 1 19-16,5 2 0 15,0 0-9-15,0-2 24 16,14-4-23-16,1-6 8 15,1-7-5-15,-1-5-4 16,0-6 9-16,-5-4-21 0,-2 0 15 16,-5 0 4-16,0-1 2 15,-3-10 0 1,0-3 7-16,-5 0 7 0,-13 3-2 16,-4 5-12-16,1 0 34 15,3 4-20-15,4 2-9 16,10 0-5-16,4-3-19 15,0-5-8-15,15-7-237 16</inkml:trace>
  <inkml:trace contextRef="#ctx0" brushRef="#br0" timeOffset="126436.6997">8089 6895 249 0,'0'0'431'0,"0"0"-367"16,0 0-61-16,0 0 41 15,0 0-5-15,36-75 1 16,-20 48-40-16,-1 0 12 16,0 1-16-16,-6 1 4 0,-4 3 0 15,-5 3 8-15,0 7-8 16,0 3 0-16,-3 6-9 16,-7 3 9-16,-4 2-2 15,-3 16-56-15,-2 6 47 16,7 5 2-16,5-3 9 15,7-1-1-15,0-6-10 16,4-5 15-16,11-4-4 16,10-6 0-16,5-4 0 15,4 0 31-15,2-18-31 16,2-5 0-16,-4-3-6 16,-7-1 6-16,-6-1-3 15,-7 5-6-15,-6 1 9 0,-5 6-14 16,-3 6 37-16,0 3-23 15,0 5 16-15,0 2-8 16,0 0-7-16,0 0-1 16,0 9 0-16,0 6-15 15,0 7 15-15,0 6 0 16,0 3-8-16,0 2 20 16,0-4-8-16,0-1-4 15,0-4 5-15,0-6 3 16,0-2-8-16,0-6 0 15,0-3-6-15,0-6 17 16,1-1-12-16,-1 0 1 16,2 0 0-16,1 0 24 15,2-15-24-15,6-4-4 0,3-5-10 16,0 4-8 0,-1 2-2-16,-5 6 6 0,1 7 18 15,-1 2-12-15,-4 3 12 16,1 0-8-16,-1 0-3 15,1 6 14-15,7 8-3 16,-2 4 4-16,2-3 3 16,-3-1 24-16,-1-3-31 15,-1-5 0-15,0-3-1 16,-1-3 14-16,3 0-16 0,0 0 3 16,3-12-14-1,-3-5 4-15,-7-3-118 0,-2 1-136 16</inkml:trace>
  <inkml:trace contextRef="#ctx0" brushRef="#br0" timeOffset="126586.0117">8214 6723 436 0,'0'0'119'15,"0"0"-119"-15,0 0 0 16,0 0 4-16,108 0-4 15,-57 0-27-15,-1 0-299 0</inkml:trace>
  <inkml:trace contextRef="#ctx0" brushRef="#br0" timeOffset="127749.059">9005 6560 738 0,'0'0'98'16,"0"0"-38"-16,0 0-36 15,0 0-5-15,0 0 21 16,0 0-39-16,-86 10 20 16,63 12-18-16,2 0-3 0,8-2-3 15,8-4 0-15,5 1 2 16,0-2-2-16,6 2 3 15,14 0 0-15,5 0-11 16,0 2 11-16,-3-1 0 16,-3 0-4-16,-8 1 15 15,-3-1-11-15,-7-1 0 16,-1 2 1-16,-3 0 0 16,-14-2 8-16,-3 2-9 15,5-8 0-15,8-4-5 16,4-5-10-16,3-2-37 15,0 0 3-15,1-7 40 16,17-11-54-16,9-3 16 16,6 1 36-16,-2 5 16 15,-2 4-18-15,-7 1 13 0,-5 1 0 16,-3 4 7-16,-2-1 12 16,0 0-3-16,3 1 20 15,0-4-29-15,0-1 9 16,0 0-16-16,-4 0 1 15,-3 0-9-15,-1 3 8 16,-5 3 0-16,-2 1 3 16,0 3 4-16,0 0-14 15,0 0-5-15,0 3-12 16,-2 8 8-16,-3 5 16 16,5-2 0-16,0-1-1 0,0-3 2 15,0-4-1-15,13-4 0 16,4-2 6-16,6 0 5 15,3-8-9-15,2-8 2 16,-4 2 3-16,-6-3 1 16,-6 7-8-16,-8 3 0 15,-4 4 0-15,0 3 14 16,0 0-14-16,-4 0 3 16,-3 10-9-16,-1 6-9 15,2 1 15-15,6 2 0 16,0-6 3-16,0-1-14 15,18-7 11-15,3-3-8 16,6-2-9-16,4-5 9 16,2-12 3-16,-5-5 2 0,-4-4-43 15,-6 2 46-15,-8 0-23 16,-4 2 23-16,-1 1 19 16,-5 1-18-16,0 3 37 15,0 5-15-15,0 9-21 16,0 1 58-16,0 2-60 15,0 2-13-15,0 15-17 16,0 10 21-16,0 7 9 16,0 4 0-16,-2-4 1 15,-1 0-2-15,-1-7 13 16,1-6-8-16,0-5 15 16,1-7-13-16,2-2-3 0,0-7-3 15,0 0 7-15,0 0 22 16,0-10-4-16,11-7-22 15,8-3-3-15,1 3-1 16,-2 4-1-16,-5 7-3 16,2 1 5-16,-5 5-21 15,2 0 18-15,-3 0 3 16,2 3-1-16,-1 9 5 16,-4 3-4-16,-2 2 0 15,-4 2 0-15,0 4 4 16,-3 2-3-16,-14 0 9 15,-5 1 2-15,-4-2-6 16,-4-1 4-16,-2-4-10 16,4-7-130-16,3-10 84 15,6-2-238-15</inkml:trace>
  <inkml:trace contextRef="#ctx0" brushRef="#br0" timeOffset="128168.6105">10210 6771 613 0,'0'0'14'0,"0"0"114"16,0 0-125-16,0 0 15 0,0 0 46 15,0 0-62-15,0 0 15 16,-6-55-17-16,6 49-48 16,0-1-24-16,0-1-135 15</inkml:trace>
  <inkml:trace contextRef="#ctx0" brushRef="#br0" timeOffset="128633.4627">10118 6665 481 0,'0'0'156'16,"0"0"-70"-16,0 0-86 15,0 0 0-15,0 0 21 0,-36 78-5 16,30-39 29-16,3 0-29 15,2-2-1-15,1-6 56 16,-3-4-68-16,3-7 15 16,-2-9-9-16,2-5 4 15,0-6-13-15,0 0 13 16,0 0 9-16,0-17 92 16,0-10-114-16,0-12-4 15,0-4-5-15,0-2-26 16,0 1 3-16,2 5-21 15,9 5 33-15,-2 10-6 16,0 7 26-16,-1 7 0 16,-1 3-3-16,-4 4 8 15,0 3-5-15,-2 0 0 0,4 0 5 16,4 0-24 0,6 0 23-16,2 15-4 0,-1 2 0 15,-6 1-2-15,-4 4 2 16,-6 1 0-16,0 1 20 15,-4-1 1-15,-14 0-21 16,-3-4-1-16,3-4 1 16,3-3 0-16,3-2-117 15,8-7 28-15,4-3-180 16</inkml:trace>
  <inkml:trace contextRef="#ctx0" brushRef="#br0" timeOffset="129799.1952">10249 6873 478 0,'0'0'23'16,"0"0"82"-16,0 0-34 16,0 0-29-16,0 0 6 15,0 0 14-15,18 34-19 16,-11-32-33-16,2-2 11 16,6 0 7-16,2 0 7 15,3 0-22-15,3-6-13 16,-2-8 0-16,0 0 13 15,-7 2-13-15,-3-2 0 16,-5 1-3-16,-2-1 8 16,-2 0-5-16,2 2 0 0,-1 2 0 15,0 3-9-15,1-1 9 16,6 0-5-16,6 2-1 16,4-2-41-16,3 2 0 15,4 3 26-15,-2 3-20 16,-3 0 20-16,-5 0 4 15,-4 0-1-15,-6 0 3 16,-4 9 15-16,-3 1 0 16,0 2 0-16,0 3 2 15,-2-2 83-15,-2-2-75 16,0-1-2-16,4-3-1 16,0-2 2-16,4-1-9 0,14 1 0 15,7-2 1 1,3-1 0-16,1 1-1 0,-6 0-7 15,-6 0 1-15,-7 1-27 16,-7 0 14-16,-3-1 2 16,0 3 17-16,0 2 12 15,-13 2-3-15,-2 0 24 16,4-1 7-16,6 1-36 16,2-2 10-16,3-1-14 15,0 3 1-15,0-4-11 16,16 2 10-16,6-2 0 15,7-6 10-15,1 0-5 16,-3 0-10-16,-5-7-27 0,-10-2-34 16,-6 0 64-1,-6 4-60-15,0-1 27 0,-15 5-5 16,-6 1-21-16,0 0 61 16,0 0 40-16,8 4-39 15,4 4 58-15,6-2-59 16,3 2 0-16,0-3-11 15,0-1 23-15,10-4-6 16,11 0 0-16,4-1 19 16,2-15-8-16,-2-2-17 15,-2-3 0-15,-6 0-2 16,-4-1 9-16,-4 1-2 0,-6 1-5 16,-3 3 0-1,0 0 26-15,0 6-20 0,0 3 11 16,0 5 8-16,0 3-4 15,0 0-21-15,-2 8-17 16,-4 11 17-16,1 9-9 16,0 4 9-16,2 4 0 15,1 2-3-15,-1-3 6 16,0-2-3-16,3-10 0 16,-1-7 1-16,1-10-3 15,0-6 2-15,0 0 0 16,0-7 27-16,0-15-2 15,0-10-21-15,0-6-4 16,0 0 0-16,0-2-8 16,0-1 12-16,5 3-8 15,5 3 3-15,3 7 1 0,-1 6-11 16,8 5-1-16,-5 6-4 16,7 5-3-16,-3 3-5 15,-4 3 24-15,0 0 0 16,-5 3-10-16,-1 14 8 15,-2 4-2-15,-7 3 4 16,0 3 20-16,0-1-17 16,-14-1 2-16,-7 2 39 15,-1-4-24-15,-2 0-1 16,5-6-19-16,3-3 1 16,8-7-17-16,3-7-94 0,5 0-235 15</inkml:trace>
  <inkml:trace contextRef="#ctx0" brushRef="#br0" timeOffset="130283.2984">11190 6994 419 0,'0'0'297'0,"0"0"-292"16,0 0 4-16,0 0-5 15,0 0 31-15,94-72 6 16,-66 53-35-16,-1-4-5 0,-3 2 21 16,-4-2-16-1,-3 1 10-15,-6 1-6 0,-5 2-10 16,-5 2 29-16,-1 7-17 16,0 6-7-16,0 4 38 15,0 0-39-15,0 0-8 16,-10 14-5-16,-1 3 9 15,1 5-18-15,4-1 18 16,6-3 0-16,0-1-5 16,6-4 19-16,10-5-24 15,4-6 10-15,6-2 0 16,3 0-16-16,-3-16 11 16,-1 1-54-16,-9 0 2 15,-7 7 39-15,-6 4 17 0,-3 2 2 16,0 2 3-16,0 0 67 15,0 0-59-15,0 0 10 16,-6 3-9-16,1 11 10 16,2 0-25-16,3 6 2 15,0 6 0-15,5 3-23 16,12 0-13-16,0-1-104 16,0-9-314-16</inkml:trace>
  <inkml:trace contextRef="#ctx0" brushRef="#br0" timeOffset="131663.8812">12230 6972 385 0,'0'0'338'0,"0"0"-273"16,0 0-10-16,0 0-18 15,0 0 73-15,0 0-40 16,-8-30-43-16,28 4-27 0,5-5 0 16,6-5 1-16,-1 0-1 15,-4-3 0-15,-4 2-12 16,-7-1 12-16,-8 1-1 16,-6 1-17-16,-1 5 7 15,0 7-10-15,-10 9 13 16,-1 6 8-16,6 7-8 15,1 2 13-15,3 0-10 16,-3 0-74-16,-1 14 42 16,-2 8 15-16,1 6 20 15,3 4 2-15,3 6 9 16,0 1 2-16,0 0 16 16,0-5-26-16,0-3 3 15,0-4 20-15,2-3-24 0,-1-5 0 16,1-7 5-16,1-7-1 15,-2-5-6-15,6 0 2 16,3-9 0-16,10-18 0 16,3-2 0-16,1 3-45 15,-7 10 31-15,-2 7 9 16,0 7-2-16,-4 2 4 16,1 0-3-16,3 14-6 15,-2 5 12-15,2-1 0 16,2-1-4-16,2-1 10 15,-2-5 2-15,2-5-8 16,-2-6 11-16,0 0-3 16,2 0-8-16,0-10 0 0,-3-3 7 15,-6 3-7-15,-4 6-8 16,-6 2 0-16,0 2 16 16,0 0-25-16,-10 3 17 15,-5 11-1-15,0 8 1 16,3-2 9-16,4-3-5 15,8 2-4-15,0-6 6 16,0-4 7-16,14-1-13 16,6-8 0-16,4 0 13 15,1-4 9-15,0-17-19 16,-3-3-3-16,-4 2-12 16,-9 0-1-16,-8 2-33 0,-1 7 4 15,-1 6 16 1,-14 6 22-16,-2 1-1 0,0 1-19 15,3 10 14-15,1 2-19 16,7-2 24-16,6 1 5 16,0-2-10-16,9-5 22 15,12-1-5-15,7-4 1 16,3 0 4-16,4-7-10 16,-5-9-2-16,-4-4-17 15,-5 1 6-15,-7-2 11 16,-4 3-4-16,-4 2-3 15,-6 5 7-15,0 5 48 16,0 0-48-16,0 5 0 0,0 1 27 16,0 0-27-1,0 4-2-15,3 15-11 0,6 6 13 16,3 7 8-16,1 3-8 16,-1 4 0-16,-1 1 7 15,-5-4-4-15,-5-2 8 16,-1-6-11-16,0-6 0 15,0-7 14-15,0-7-14 16,0-5 0-16,0-3-9 16,0-6 24-16,19-17-26 15,4-11 11-15,8-5-17 16,5-2 15-16,-2 8-70 16,-1 3-52-16,-2 6-129 15</inkml:trace>
  <inkml:trace contextRef="#ctx0" brushRef="#br0" timeOffset="132299.782">13569 6919 611 0,'0'0'150'0,"0"0"-144"16,0 0 43-16,0 0 98 16,0 0-90-16,0 0-50 15,18-63-7-15,6 34 0 16,3-2-6-16,2-5 6 15,3 0 0-15,-7-2 3 16,-5 0-1-16,-6 5-1 16,-6 6-1-16,-3 9 0 15,-4 9-10-15,1 7 10 0,-2 2-13 16,0 0 13 0,0 0-51-16,-5 15 45 0,-4 6-6 15,-1 3 12-15,2 5-6 16,5 0 6-16,2 1-7 15,1 0 7-15,0-3 6 16,0-3 6-16,10-2-12 16,8-4 1-16,3-2-7 15,2-7 8-15,3-1-2 16,2-8 19-16,-1 0-13 16,-3 0 0-16,-7 0-6 15,-9-2 0-15,-3-2 2 16,-5 2 7-16,0 1-9 15,0-1 30-15,-12 2-29 16,-4 0 2-16,-2 0-3 16,0 0 0-16,6 5-4 0,3 1 4 15,5 2-23-15,4-2 22 16,0 1-22-16,0-1-49 16,19-6-29-16,-1 0-13 15,0-16-155-15</inkml:trace>
  <inkml:trace contextRef="#ctx0" brushRef="#br0" timeOffset="132449.9567">13628 6762 667 0,'0'0'104'0,"0"0"-104"16,0 0 8-1,0 0-9-15,83-5 1 0,-23 2-14 16,5 3-46-16,-1 0-211 15</inkml:trace>
  <inkml:trace contextRef="#ctx0" brushRef="#br0" timeOffset="132892.8905">14133 6814 407 0,'0'0'169'0,"0"0"-95"0,0 0-15 16,-86 8 28-16,53-3-19 15,1 0-11-15,3 1 36 16,2 2-72-16,6 1 31 15,3-1-52-15,10 2-4 16,4 0-10-16,4-1 7 16,0 5 7-16,19-3-7 15,10-3 19-15,7-4-21 16,8-4 9-16,-2 0 0 16,-2-12-17-16,-6-6 17 15,-9-3-39-15,-9 2 29 16,-9 2-15-16,-7 2 18 0,0 2-54 15,-12 4 12-15,-12 6 37 16,-2 3 11-16,-4 0-43 16,-1 12 3-16,2 10 30 15,5 5 7-15,11-2-140 16,8-4-104-16</inkml:trace>
  <inkml:trace contextRef="#ctx0" brushRef="#br0" timeOffset="133756.9261">14554 6588 622 0,'0'0'149'16,"0"0"-141"-16,0 0-8 16,0 0 0-16,0 0-10 15,-17 91 21-15,11-50 12 16,0-2 11-16,0-2-2 16,2-8 20-16,-2-4-42 15,5-7 7-15,1-11-17 16,0-2 10-16,0-5-10 15,0 0 15-15,0-5-7 0,5-15 27 16,9-7-25 0,8 1-20-16,-4 3-14 0,0 8 12 15,-4 8-2-15,0 4 14 16,-3 3-10-16,0 0-6 16,2 3 16-16,-4 14-5 15,1 3 3-15,-4 4 4 16,-5 7-13-16,-1-2 11 15,-4 5 0-15,-17 1 28 16,-1-5-27-16,-1-8 6 16,6-8-7-16,7-7 14 15,6-6-15-15,1-1 1 16,0-8-22-16,2-18-72 16,1-8-48-16,0 3 121 15,4 9-10-15,6 8-2 0,-3 8 27 16,-2 4 6-16,0 2 0 15,-2 0 12-15,3 0 1 16,-2 0-3-16,2 2 12 16,3 3-4-16,3-4 10 15,5-1-23-15,3 0-3 16,3 0 29-16,-2-3-24 16,-2-2-7-16,-7 2 0 15,-3 3 3-15,-5 0-17 16,1 0 14-16,-2 0 0 15,3 3 6-15,4 11 8 16,1-2-14-16,4 5 0 0,6 0 14 16,2 1-31-16,6-7-14 15,0-8-253-15</inkml:trace>
  <inkml:trace contextRef="#ctx0" brushRef="#br0" timeOffset="135564.3887">15473 6558 600 0,'0'0'146'16,"0"0"-131"-16,0 0-14 0,0 0 72 15,0 0 5-15,0 0-31 16,-29-22-17-16,14 23-24 16,0 11 18-16,0 3-24 15,6 3-13-15,7 2 11 16,2 2 2-16,0-1-4 15,13-1-13-15,9-3 17 16,2 3-18-16,5-2 18 16,-1 0 0-16,-4 1-8 15,-8-2 8-15,-10-1-2 16,-6 1-5-16,-2 3 14 16,-20 2 10-16,-6 2-17 15,-2 0 5-15,6-2 7 16,8-8-12-16,7-5 0 0,7-6-17 15,2-3 17-15,0 0-9 16,0 0-10-16,17-9-21 16,6-3 35-16,7-3-41 15,-3 5 44-15,-6-1-2 16,-5 1-6-16,-3 5 10 16,-3 0 0-16,-4-2 9 15,0 1 6-15,-2-4-2 16,4-3-11-16,-1-1-2 15,-1-1 13-15,3-2-6 16,0-2-7-16,4 2 0 0,1-1-3 16,-1 4 3-16,-1 4 0 15,3 4-6-15,-3 0 4 16,0 5-4-16,0 1 6 16,1 0-11-16,-1 0 7 15,-1 7 4-15,-1 6-1 16,0 4-7-16,-3 3 13 15,-3 2-5-15,-4-2 0 16,0 1 1-16,-3 0 28 16,-12-1-27-16,2-3 3 15,-2-4 6-15,7-4 1 16,5-4-6-16,3-5-6 0,0 0-73 16,5 0 19-1,19-10 22-15,6-2-32 0,1-3-4 16,-1 5-32-16,-3 6 91 15,-7-1 9-15,-3 3 28 16,0 1 32-16,-3-1-59 16,2-1 29-16,0-1-10 15,0 0-7-15,-1 0 1 16,-2 0-14-16,-5 1 0 16,-6 1 1-16,-2 2-1 15,0 0-23-15,0 0 0 16,-1 6 3-16,-9 8 20 15,-2 3 7-15,1 3 1 16,4 0 11-16,3 0-7 16,4 4-5-16,0-7 13 0,0 2-17 15,11-5 20-15,6-4-14 16,0-6-5-16,3-4 14 16,3-1-18-16,-4-16-8 15,-1-6 5-15,-8-2-66 16,-5 0-1-16,-5 4-58 15,0 2 68-15,-15 5 27 16,-3 5 33-16,0 7 124 16,4 2-117-16,4 0 4 15,3 1-4-15,2 7-7 16,5 2 0-16,0 0 16 16,0 0 1-16,10-1 3 0,9-2 11 15,3-4-12-15,3-3 1 16,0 0-20-16,0-7 10 15,-2-6-2-15,0-4-8 16,-3-4-2-16,-1-2-3 16,1-2 6-16,-2-4-1 15,0 0 4-15,-2-4-2 16,-4-1 11-16,1 1-13 16,-5-1 0-16,-1 11 17 15,-3 6 0-15,-1 7 13 16,-2 5-20-16,1 5 3 15,-2 0 3-15,0 0-16 16,0 2-13-16,0 17 9 0,0 8 1 16,0 5 1-16,0 4 2 15,0 2 0-15,-2-3 2 16,2-2-2-16,0-4 0 16,0-7-4-16,6-5 8 15,9-7 4-15,3-6-8 16,5-4 2-16,6 0 10 15,6-14-12-15,1-7 0 16,1-4-4-16,-6-2 15 16,-4-1-20-16,-6-2 9 15,-5 4 0-15,-5 6-5 16,-5 6 5-16,-4 7 0 0,-2 6 12 16,0 1-12-1,0 0-4-15,0 3 4 0,0 12 0 16,0 6-2-16,0 2 2 15,0-1 0-15,0-4-5 16,0 0 19-16,6-1-9 16,2-6-5-16,3 1 5 15,3-4 9-15,1-2-14 16,6-2-1-16,4-4-1 16,5 0-11-16,3 0-1 15,3-15-46-15,-4-2-96 16,-3 1-186-16</inkml:trace>
  <inkml:trace contextRef="#ctx0" brushRef="#br0" timeOffset="135668.5101">16986 6754 187 0,'0'0'204'0,"0"0"-161"0,0 0 36 15,0 0-78-15,0 0-1 16,-12 73 4-16,27-65-4 16,8-1-24-16,-1-4-206 15</inkml:trace>
  <inkml:trace contextRef="#ctx0" brushRef="#br0" timeOffset="136165.9788">17022 6933 656 0,'0'0'138'15,"0"0"-71"-15,0 0 3 16,0 0-38-16,0 0-20 16,0 0 27-16,42-84-39 15,-23 67 0-15,2-3-4 0,1-2 16 16,-3-2-12-16,-2 3 0 16,-5 1-1-16,-3 8-14 15,-6 4 15-15,-3 6 0 16,0 2-4-16,0 0-24 15,0 1 26-15,0 16-28 16,-9 5 28-16,3 5-9 16,0 0 11-16,2 0 0 15,4-2 4-15,0-2-4 16,3-5-30-16,18-4-29 16,4-11-96-16,5-3-134 15</inkml:trace>
  <inkml:trace contextRef="#ctx0" brushRef="#br0" timeOffset="136290.4043">17350 6850 732 0,'0'0'184'15,"0"0"-133"-15,0 0-25 16,0 0-26-16,0 0-8 16,0 0-50-16,-26 0-330 15</inkml:trace>
  <inkml:trace contextRef="#ctx0" brushRef="#br0" timeOffset="138209.5148">6593 6022 355 0,'0'0'253'15,"0"0"-205"-15,0 0 8 0,0 0 26 16,0 0 20 0,0 0-65-16,-22-15 48 0,22 6-84 15,3-6 55-15,19-7-56 16,8-5 0-16,9-4-10 15,0-1 21-15,-5 0-5 16,-6 1-6-16,-7 2 1 16,-5-4 7-16,-8 2-8 15,-7 1-13-15,-1 4 6 16,0 4 7-16,-3 5 3 16,-1 9-3-16,2 3 0 15,2 2-15-15,0 3 15 16,0 0-22-16,0 0-43 15,0 17 20-15,0 8 45 16,0 3 0-16,2 7 0 16,2 5-1-16,-1 3 1 15,0 4 0-15,-1-6-1 0,-2-4 14 16,0-7-11-16,3-10-2 16,0-9 2-16,0-5-8 15,-2-3 6-15,8-3 0 16,5 0 5-16,6-17 0 15,6-4-5-15,-5 6 0 16,-3 5-16-16,-9 10-2 16,-2 0-2-16,3 0 12 15,-2 7-1-15,3 1 14 16,0-1-10-16,-4 0 5 0,2-2 0 16,2-2 4-16,-2-1-4 15,2-2 0-15,-1 0 1 16,-3 0 11-16,-4 0-21 15,-1 0 9-15,-2 0 0 16,0 3-15-16,0 4 15 16,1 6-5-16,1 4-3 15,6 0 15-15,-1-1-7 16,3-2 0-16,-1-7 4 16,1-2 1-16,0-4-5 15,-4-1 0-15,-2 0 10 16,-3-13-7-16,-1-3-6 15,0-4-24-15,-2-2-29 16,-12 5 52-16,-1 5-27 16,8 8 31-16,2 1 26 0,4 3-23 15,1 0 3-15,0 0-6 16,0 0-11-16,0 0-7 16,0 5 18-16,0 0 0 15,7-3-1-15,5-2 6 16,9 0 8-16,1-10-13 15,5-14 8-15,-1-2 4 16,-2-4-12-16,-5 5 0 16,-7 4 2-16,-7 5 3 15,-5 5 41-15,0 0-6 16,0 2-34-16,0 3 38 16,-5 1-42-16,2 3 10 0,3 2-5 15,0 0-7-15,0 0-1 16,0 5-11-16,0 14 0 15,0 6 3-15,3 7 9 16,9 1 0-16,0-4-4 16,-1-5 14-16,-1-7-20 15,0-10 6-15,0-7 4 16,4 0 26-16,4-16-26 16,0-14 20-16,6-7-9 15,-5-1-11-15,-4 4-12 16,-2 8-58-16,-5 12-94 15,-8 12-28-15,0 2-293 16</inkml:trace>
  <inkml:trace contextRef="#ctx0" brushRef="#br0" timeOffset="138481.378">7466 6007 379 0,'0'0'60'16,"0"0"-23"-16,0 0 131 15,0 0-138-15,80-60-24 16,-53 30-2-16,-2 1 8 16,-7 5-4-16,-6 5-8 15,-10 9 12-15,-2 3 84 16,0 7-72-16,0 0 3 0,-5 4-22 16,-10 16 5-1,5 5 4-15,2 3-14 0,8-1-4 16,0-6-7-16,8-3 11 15,10-3-4-15,12-9-1 16,1-6-74-16,6 0-73 16</inkml:trace>
  <inkml:trace contextRef="#ctx0" brushRef="#br0" timeOffset="139139.6172">8312 5911 482 0,'0'0'257'15,"0"0"-195"-15,0 0-7 16,0 0-9-16,0 0-43 16,25-86 16-16,-6 52-25 15,8-4 6-15,4-5-30 16,-1-1 4-16,0 2-31 16,-11 2 46-16,-4 4-43 15,-7 13 54-15,-5 7 13 0,-3 8-10 16,0 8-1-16,0 0-2 15,-11 3 10-15,-7 16-23 16,2 3 18-16,0 1-5 16,5 0 28-16,6-1-28 15,5 1-5-15,0-3-1 16,0-2 10-16,16-2-4 16,4-4 3-16,10-4 14 15,3-5-8-15,4-3-9 16,4 0-2-16,-3 0 2 15,-3 0 0-15,-9-3-11 16,-10 0 9-16,-6 0-8 0,-9 3-13 16,-1 0 14-1,0 0 9-15,-5 0-8 0,-9 0-41 16,2 5 49-16,2 2 22 16,5 3-14-16,4 2-11 15,1 0 3-15,0 1-2 16,1-2 2-16,10-3 0 15,3-1 25-15,0 0-10 16,-1-7-5-16,2 0-19 16,0 0 9-16,-3 0-40 15,-4-11-43-15,-8-2-89 16,0-4-62-16</inkml:trace>
  <inkml:trace contextRef="#ctx0" brushRef="#br0" timeOffset="139306.0691">8465 5668 618 0,'0'0'19'16,"0"0"-11"-16,0 0-8 15,118 11-2-15,-72-11-105 16</inkml:trace>
  <inkml:trace contextRef="#ctx0" brushRef="#br0" timeOffset="140430.6992">9366 5634 441 0,'0'0'57'0,"0"0"18"16,0 0 31-16,0 0-38 16,0 0 27-16,0 0-28 15,12-48-35-15,-21 48 21 16,-12 0-53-16,-9 10 8 15,-7 14 15-15,-8 2-20 16,7 3-3-16,9 0 6 0,8 0-1 16,9 1-6-16,8-4 1 15,4-2 0-15,0-2-21 16,3-10 21-16,13-6 0 16,8-6-1-16,9-11 2 15,7-15 36-15,5-11-37 16,-5-1 6-16,-4-4-18 15,-3-3 12-15,-5-3-35 16,-4 1 18-16,-7 1 1 16,-7 9-1-16,-6 9 10 15,-4 13 7-15,0 7-3 16,0 7 3-16,0 1-4 0,0 0-10 16,-7 15 5-1,-5 7 8-15,3 4 1 0,3 3 0 16,6-3-19-16,0 2 19 15,0-5-8-15,10 1 8 16,7-9 4-16,-1-3 4 16,5-5-8-16,2-5 1 15,7-2 5-15,3 0-6 16,-1-7-35-16,-5-5 7 16,-11 4-66-16,-8 3 59 15,-8 4 7-15,0 1-2 16,0 0 30-16,-14 12-53 15,-5 5 53-15,6 4 59 16,3-3-50-16,3-2 1 16,7 1-20-16,0-6 24 0,4-2-14 15,14-3 0-15,3-3 0 16,7-3-2-16,2 0 25 16,-3-4-18-16,-1-7-5 15,-7-3 0-15,-4 0-11 16,-3-1 11-16,-8 0 0 15,1-2 15-15,-5 0-9 16,0-3 33-16,0 3-39 16,0 4 15-16,0 5-3 15,0 4-2-15,0 4-10 16,0 0 0-16,0 4-27 16,0 18 9-16,0 10 10 15,0 4 8-15,0 2 14 0,0-1 0 16,0-3-14-16,3-5 51 15,3-10-50-15,-2-6 16 16,2-8-16-16,2-5-1 16,6-5 78-16,11-18-30 15,4-11-34-15,5-7-10 16,-4-2 1-16,-4 2-10 16,-2 2-35-16,-7 13-40 15,-6 10-18-15,-6 10-166 16</inkml:trace>
  <inkml:trace contextRef="#ctx0" brushRef="#br0" timeOffset="141496.5279">10046 5796 153 0,'0'0'166'16,"0"0"-51"-16,0 0-3 15,0 0 13-15,0 0-29 16,0 0-24-16,97-44-67 15,-67 24-3-15,-6 0-2 16,-3 3 0-16,-9 4-1 16,-1 6 1-16,-8 2 0 15,-3 1 8-15,0 4 9 16,0 0-34-16,-4 0 14 16,-11 12 3-16,0 5-20 0,3 1 20 15,6 4-2-15,4-2-14 16,2 0 32-16,0 1-32 15,5-4 8-15,10-7 8 16,2-5-2-16,6-5 8 16,4 0-6-16,5-10 3 15,0-9 0-15,0-3 0 16,-5-1-3-16,-6 4-9 16,-5-1 4-16,-2 4 5 15,-6 2-9-15,-6 7 4 16,-2 3 10-16,0 4-1 0,0 0-4 15,-10 0-2 1,-4 13 0-16,-2 4 2 16,4 8-14-16,3 0 14 0,3 0 3 15,2 2-3-15,4-1-8 16,0-5 4-16,0-5-5 16,7-10 9-16,3-1 0 15,6-5 3-15,5-5 8 16,2-13 8-16,1-9-19 15,-1-4 0-15,-4-1 29 16,-1-2-28-16,0-2-1 16,-2 2 17-16,1-3 1 15,-3-1-16-15,-1 1 16 16,-4 3 10-16,-5 6 1 16,0 6-13-16,-3 11-16 0,-1 8 48 15,0 0-33-15,0 3-14 16,0 0-1-16,0 11-14 15,-3 10-5-15,-6 8 19 16,0 5 0-16,-1-1-7 16,4-1 17-16,3-2-7 15,3-7-3-15,0-4 0 16,0-4 6-16,4-2-6 16,5-6 0-16,6 0-4 15,2-2 13-15,8-2-7 16,2 0-2-16,0-3 0 15,-1 0-17-15,-2 0-1 16,-4 0-26-16,-1 0 8 0,-4-6-35 16,-2 1 14-1,-6 2-15-15,-6-2 34 0,-1 4 18 16,0-1 39-16,0 1-19 16,-1 1 68-16,-6-2-49 15,2 2 30-15,3 0-26 16,-4 0 9-16,5 0 26 15,-2 0-50-15,0 0 18 16,3 0 6-16,0 0-28 16,0 0-2-16,0 0-2 15,0 0 0-15,4 0 0 16,9 0 0-16,4 0 0 0,-1-3-6 16,-4-4 14-1,-6 3-16-15,-4 1-8 0,-2 2-12 16,0 1 18-16,0 0-48 15,0 1 10-15,-8 16 38 16,-2 3-26-16,2 4-29 16,3-1-56-16,3-4-62 15</inkml:trace>
  <inkml:trace contextRef="#ctx0" brushRef="#br0" timeOffset="141601.4174">10907 5823 566 0,'0'0'130'0,"0"0"-103"16,0 0-27-16,0 0-422 0</inkml:trace>
  <inkml:trace contextRef="#ctx0" brushRef="#br0" timeOffset="142788.8865">3322 8383 254 0,'0'0'0'15,"0"0"-18"-15,0 0 7 16,0 0 3-16,0 0 8 15,0 0-11-15,-24-83 22 16,33 69-21-16,3 8 10 16,-6 0 0-16,0 6 0 15,0-2 0-15,1 2-10 16,1 0 8-16,-1 0-19 16,1 0-16-16,4 0-27 15</inkml:trace>
  <inkml:trace contextRef="#ctx0" brushRef="#br0" timeOffset="143178.2508">3297 8245 358 0,'0'0'42'0,"0"0"-34"16,0 0 43-16,0 0-2 15,0 0 30-15,0 0 1 0,-24 0-57 16,24 0 32-16,0 0-55 16,0 0 0-16,0 0-1 15,10 0 1-15,16 2 0 16,14 5 20-16,8-1-4 15,8-3-12-15,7-3-4 16,3 0 5-16,2-6-9 16,-3-8 4-16,-3-1 0 15,-10 3-16-15,-12 4 15 16,-16 3-5-16,-13 3-64 16,-11 2-12-16,-2 0 81 0,-29 0-27 15,-18 13-134 1</inkml:trace>
  <inkml:trace contextRef="#ctx0" brushRef="#br0" timeOffset="143319.8023">3498 8303 406 0,'0'0'0'0,"0"0"9"16,94 0 35-16,-24-10-41 15,23-6 4-15,24-1-14 16,18-8 3-16,6-6-231 15</inkml:trace>
  <inkml:trace contextRef="#ctx0" brushRef="#br0" timeOffset="145404.8212">10144 8074 305 0,'0'0'92'0,"0"0"-14"0,0 0-31 15,0 0 63-15,0 0-65 16,0 0-38-16,0 0 32 16,-77-16-5-16,56 14-6 15,2 0-28-15,-1 1 0 16,7-2 9-16,0 3-9 16,5 0 0-16,3 0 12 15,2 0-12-15,2 0 0 16,-3 0-8-16,3 0 8 15,1 0 2-15,0 0-2 16,0 0 0-16,-2 0-8 0,0 0 8 16,1 1-6-1,-1 2 6-15,2 0-5 0,0 3-1 16,0-2 6-16,0 3 0 16,5 1-12-16,7 0 25 15,8 2-11-15,6 0-2 16,12-3 0-16,7-2 28 15,6-3-28-15,0-2 0 16,1 0-11-16,-6 0 18 16,-4 0-7-16,-9-3 0 15,-11 2-33-15,-7 1 21 16,-8 0-79-16,-7 0-31 16,0 0 2-16</inkml:trace>
  <inkml:trace contextRef="#ctx0" brushRef="#br0" timeOffset="145736.6067">9746 8107 385 0,'0'0'103'16,"0"0"-86"-16,0 0-17 15,0 0 14-15,81-17 49 16,-56 17-48-16,2 0-10 15,3 0 4-15,3 0 2 16,-1 3-22-16,0 1-86 16,-4-4-214-16</inkml:trace>
  <inkml:trace contextRef="#ctx0" brushRef="#br0" timeOffset="147729.832">11114 7645 555 0,'0'0'69'0,"0"0"16"16,0 0-44-16,0 0-19 0,0 0 60 16,0 0-52-16,-74-55 1 15,58 55-31-15,-3 0 15 16,-6 0-4-16,-3 12-11 15,-2 4 8-15,3 1-8 16,4 0 0-16,9-1 0 16,4-2-1-16,7 2 7 15,3-3-13-15,0 1 7 16,2 2 0-16,18-2-7 16,8-1 7-16,9-2 0 15,4-2 0-15,3-2 13 16,-4-2-9-16,-7-1-4 15,-9-1 4-15,-11 0-20 16,-6-3 11-16,-6 0-5 16,-1 0-7-16,0 0 34 0,0 0-14 15,0 0 27-15,-5 0-29 16,-7 0 24-16,-1 0-25 16,0 0 0-16,1 3 0 15,3 11 4-15,3-1-13 16,6 5 9-16,0 1-2 15,1-1 1-15,17-5 1 16,1-1-2-16,5-4-14 16,0-8 32-16,-1 0-10 15,-4 0-2-15,-4-11 11 16,-6-3-13-16,-5 0-2 16,-2-5-11-16,-2 2 2 15,0 0-21-15,-5 2 14 0,-7 4-15 16,-1 3 31-16,1 5-15 15,-3 3 15-15,3 0-3 16,-1 1-6-16,1 12 9 16,3 3-4-16,3 2 4 15,4 0-7-15,2 0 5 16,0-1 2-16,12-1-1 16,8-4-13-16,2-4 28 15,2-4-12-15,3-4-2 16,-2 0 10-16,-2-5-12 15,1-11 2-15,-4-1 0 16,1 0-3-16,-7 2 6 16,2 1-3-16,-5 4 0 0,-5 3 2 15,0 1-12-15,2 6 10 16,3 0 0-16,4 0-4 16,1 0 7-16,3 16-13 15,-2-1 5-15,-2 3 5 16,-5 2-7-16,-5 0 7 15,-5-2-11-15,0 0 9 16,-2-2-52-16,-8-4 36 16,4-4-29-16,3-6-80 15,3-2 37-15,0 0 51 16,12-10-6-16,7-2 45 0,-1 3 49 16,-2 4 70-16,0 1-52 15,-2 0 0-15,1 2-21 16,3 1-45-16,0 1 3 15,3 0-4-15,0 0-17 16,0 0 12-16,-2 0-200 16</inkml:trace>
  <inkml:trace contextRef="#ctx0" brushRef="#br0" timeOffset="148743.5523">12191 7603 494 0,'0'0'155'16,"0"0"-107"-16,0 0-46 15,0 0-4-15,0 0 6 16,0 0 27-16,-45 100 0 16,39-61-6-16,3-2 29 15,2-2-50-15,-2-6 15 16,-2-5 15-16,-1-8-32 15,2-2 18-15,1-8-20 16,-1-2 7-16,4-4 6 0,0 0-6 16,0 0-6-16,0 0 39 15,0-5-9-15,0-15 5 16,10-6-36-16,9-3 0 16,8 2-16-16,2 8 16 15,-1 7-7-15,-6 7 2 16,-4 5-8-16,-2 0 10 15,-5 0-3-15,-3 7 3 16,-4 10-17-16,-4 5 20 16,0 4 0-16,-4 1-10 15,-12-3 22-15,-3 0-5 16,0-3-7-16,-4-6 0 16,7-2 2-16,2-8-2 15,8 0 0-15,5-5-5 0,1 0-23 16,0-6 27-16,0-9-96 15,0-2 32-15,9 2 63 16,9 4-39-16,-3 5 32 16,-4 3-3-16,-3 3 22 15,0 0-10-15,-2 0 12 16,5 0-1-16,3 0 40 16,2 0-41-16,1 6-2 15,4-4 34-15,-2-2-39 16,0 0 36-16,2 0-39 15,3-2 20-15,-3-6-19 16,0-4-1-16,-5 4-12 16,-7 1 9-16,-6 3-10 0,-3 3 11 15,0 1 2-15,0 0-6 16,0 0-7-16,-9 2 13 16,-2 12 0-16,1 4-4 15,4 4-2-15,5-2 6 16,1-1 0-16,0-2 1 15,14-3 14-15,11-3-15 16,6-3 4-16,7-7-18 16,3-1-46-16,-1-3-215 15</inkml:trace>
  <inkml:trace contextRef="#ctx0" brushRef="#br0" timeOffset="150324.8728">13014 7682 609 0,'0'0'66'0,"0"0"-7"16,0 0-29-16,0 0-8 0,0 0 39 16,0 0-55-16,-77 9 11 15,57 13-8-15,3 3-4 16,3 1 39-16,5-2-44 15,2-2 0-15,7 1 5 16,0-6 7-16,10-2-5 16,7-3-7-16,7-7 0 15,6-5 18-15,8 0-18 16,1 0 0-16,-7-8-8 0,-6-1 21 16,-14 2-15-16,-6 5 2 15,-6-1 0-15,0 0 21 16,0 3-21-16,-14 0 0 15,-3 0-16-15,-5 3 21 16,6 11-5-16,6 0 0 16,1 2 2-16,7-2-15 15,2 0 13-15,0 0 0 16,6-4-3-16,15-3 9 16,3-5-12-16,3-2 12 15,-2 0-6-15,-5 0 39 16,-5-5-39-16,-2-6 0 15,-8-3 4-15,-2-3 18 16,-3 3-16-16,0-2-6 16,-3 0-1-16,-10 4-14 0,-1 2 0 15,0 0-14-15,2 8 28 16,2 2-18-16,1 0 14 16,1 0 5-16,-1 9-13 15,5 7 1-15,3 0 12 16,1 1 0-16,0-1-19 15,0-2 29-15,10-1-13 16,2-5 3-16,1-1 0 16,4-5-11-16,2-2 11 15,-1 0 0-15,3-4-3 16,-2-9 3-16,-2 0-4 16,-1-1 4-16,-4 1-1 0,-4 0-1 15,-1 1 4-15,-1 1 3 16,-3 4 6-16,-2 2-1 15,1 5 32-15,-2 0-42 16,1 0-3-16,5 0-3 16,2 9 2-16,4 8 4 15,-4 3-8-15,-3 6 9 16,-3-2-1-16,-2 0 1 16,0-5 14-16,0-2-13 15,-5-4-2-15,2-6 0 16,3-7-1-16,0 0-18 15,0 0-1-15,1-14 4 16,16-6-61-16,6-4 14 0,2 5 28 16,-1 4 21-16,-2 3 4 15,-5 3 13-15,-1 4-3 16,-4-2 0-16,-2-1 2 16,4 0 22-16,-4-3-19 15,2-1-5-15,-3-5 14 16,-5-1-5-16,-2-1-18 15,-2 2 7-15,0 1-21 16,-2 5 15-16,-4 5-16 16,2 0 24-16,4 6 18 15,0 0-14-15,0 0-8 16,0 0 0-16,0 12-8 16,9 8 12-16,2 4 5 15,0 5 8-15,-3 3-2 0,-2-1 0 16,-3 3 23-16,-3-1-28 15,0 0 10-15,0-2 39 16,-2-7-55-16,-4-5 0 16,2-6-1-16,4-9 1 15,0-1 0-15,0-3-2 16,0-1-28-16,6-15 8 16,9-8-35-16,4-3 48 15,-1-1 4-15,0 0 1 16,1 1 4-16,-3 4 0 15,-2 1 8-15,1 2-1 16,-4 4 20-16,4-4-20 16,-1 3 23-16,1-3-30 0,5-1 77 15,2-3-70-15,3-3-6 16,2 0 41-16,0 1-38 16,-3-2-2-16,-3 7 13 15,-11 6-12-15,-4 7 33 16,-4 5 6-16,-2 3-38 15,0 0 12-15,0 0-16 16,0 0-5-16,-9 21 5 16,-5 10 0-16,-4 7-3 15,5 2 3-15,3 0 0 16,6-6 8-16,4-4-8 16,0-7 0-16,2-9-4 0,10-5 5 15,4-7-15-15,8-2-14 16,3 0-93-16,-3-20-93 15</inkml:trace>
  <inkml:trace contextRef="#ctx0" brushRef="#br0" timeOffset="150476.7673">13723 7674 631 0,'0'0'75'0,"0"0"-56"15,0 0-19-15,0 0-16 16,0 0 2-16,83 7-115 0</inkml:trace>
  <inkml:trace contextRef="#ctx0" brushRef="#br0" timeOffset="150949.2278">14135 7847 563 0,'0'0'167'0,"0"0"-137"16,0 0-3-16,0 0 66 0,0 0-44 16,0 0-15-1,0 0-34-15,-36 20 7 0,18-4 32 16,2 4-29-16,4 0-4 15,6 0 3-15,4-2 3 16,2-2-11-16,0-4-1 16,9-5 0-16,9-5 6 15,4-2-5-15,2 0-1 16,0-12 0-16,-3-4-10 16,-3-2-16-16,-9-1 13 15,-5 0-25-15,-4 2 25 16,0-1-1-16,-3 4-19 15,-13 5 28-15,5 3-23 16,-1 6 18-16,1 0-6 16,0 0-3-16,-1 11-13 0,2 2 27 15,2 0 5-15,5-1 0 16,3 0-5-16,0-3 2 16,14-6-24-16,13-3-4 15,7 0 6-15,6-12-94 16,-1 0-62-16,-6 2-91 15</inkml:trace>
  <inkml:trace contextRef="#ctx0" brushRef="#br0" timeOffset="151293.8232">14336 7885 141 0,'0'0'15'16,"0"0"61"-16,0 0 39 15,0 0-3-15,0 0-71 16,0 0-22-16,-20 87-18 16,16-73 1-16,4-5-2 0,0-6 17 15,0-3-17-15,14 0 0 16,8-12 51-16,2-7-46 15,-1-1 27-15,-3 1 16 16,1-2-33-16,-4-1 55 16,0-6-66-16,-1-2 15 15,-2-4 4-15,1-1-21 16,-5-1 38-16,-1 2-28 16,-3-2-11-16,-2 9 38 15,-2 6-30-15,-2 12 2 16,0 4 58-16,0 5-61 15,0 0-8-15,0 9-12 16,0 13 12-16,0 8 16 0,0 1-13 16,3-2 2-1,3-3 15-15,3-6-19 0,1-3 12 16,2-5-13 0,6-3-40-16,-1-8-65 0,-3-1-203 15</inkml:trace>
  <inkml:trace contextRef="#ctx0" brushRef="#br0" timeOffset="151436.2009">14515 7772 677 0,'0'0'108'16,"0"0"-88"-16,0 0 0 0,0 0 35 16,0 0-54-16,110-7 2 15,-75 7-3-15,-12 0-152 16</inkml:trace>
  <inkml:trace contextRef="#ctx0" brushRef="#br0" timeOffset="162870.2758">5330 9114 203 0,'0'0'0'16,"0"0"-4"-16,0 0-101 15</inkml:trace>
  <inkml:trace contextRef="#ctx0" brushRef="#br0" timeOffset="163671.9459">5200 9039 274 0,'0'0'143'15,"0"0"-78"-15,0 0-56 16,0 0 75-16,0 0-48 16,0 0-18-16,-16-18 38 15,14 16-35-15,0 2 20 0,2 0-31 16,0 0 1-16,0 0 1 15,0 0-12 1,0 0 0-16,0 0-16 0,0 0 16 16,0 0 0-16,8 9-10 15,4 2 31-15,-2-4-31 16,4 5 10-16,-1-2 0 16,5 2-7-16,-2 1 7 15,7-2 0-15,2 0 0 16,2-2 9-16,4-1-12 15,2 0 3-15,1 0 0 16,2-2-2-16,-4 0 9 16,4-4-7-16,-4 1 0 15,-2-3 0-15,-1 1-1 16,-3 1 1-16,-2-1 0 0,-2 1-5 16,-5-1 5-16,-2 1 0 15,0 0 0-15,-6-1 5 16,1-1-8-16,-4 0 3 15,-1 0 0-15,-1 0-1 16,1 0 1-16,0 0 0 16,1 0 0-16,-1 0 7 15,1 0-30-15,3 0 19 16,0 0-56-16,0 0 22 16,0 2-43-16,-2 0-43 0,-4-1-295 15</inkml:trace>
  <inkml:trace contextRef="#ctx0" brushRef="#br0" timeOffset="172802.6">5109 9065 214 0,'0'0'15'0,"0"0"-2"15,0 0 24-15,0 0-23 16,0 0 67-16,0 0-46 15,0 0-5-15,0 0-4 16,1-22-22-16,-1 22 15 16,0 0-19-16,0 0 8 15,0 0-17-15,0 0 9 16,0 0 0-16,2 0 4 16,1 0 3-16,0 0-9 15,-2 0 2-15,0 0 0 0,3 0 5 16,-1 0-5-16,-3 0 0 15,6 0 24-15,-5 0-14 16,4 0 0-16,-1 0-10 16,2 0 0-16,3 0 9 15,0 0-9-15,2 0 0 16,-1 2 0-16,0 2 16 16,1 3-16-16,-2-3 0 15,6 4 12-15,-3-3 9 16,2 2-18-16,3-2-3 15,1 0 10-15,-1-1-1 16,3-1 10-16,0-1-19 16,-1 0 0-16,0-1-2 15,-1-1 2-15,-4 2 0 0,3 1-3 16,-3-1 15-16,-2-1-12 16,4 0 0-16,2-1 12 15,0 0-19-15,1 0 7 16,1 0 0-16,-1 2 2 15,2-2 15-15,-1 2-22 16,-1 0 5-16,2 0 0 16,-4 0-1-16,2 0 1 15,-4 1 0-15,1-3-7 16,2 0 20-16,-3 0-13 16,1 0 0-16,-1 0 2 0,0 0-1 15,-3 0-1 1,0 2 0-16,1-1-5 0,-2 1 14 15,2-1-10-15,-2 2 1 16,2-1 0-16,2-1 9 16,-3 1-9-16,7-2 0 15,2 0-3-15,-1 0 16 16,0 0-23-16,1-2 10 16,-3-1 0-16,0 0-2 15,0 0 2-15,-2 2 0 16,-2-1-4-16,1 0 14 15,0 1 2-15,1-1-12 16,2 0 0-16,1 0-2 16,7-1 2-16,-1-1 0 0,6 0-8 15,1-3 18-15,5 2-10 16,-1 0 0-16,-5 1 1 16,1-1 13-16,-4 1-14 15,-1 1 0-15,-2 0-22 16,0 1 47-16,-1-3-25 15,3 1 0-15,2-2 0 16,1-1 0-16,0 0 3 16,0 0 0-16,-3 0 11 15,0 1-14-15,0 1 4 16,0-1-4-16,0 1 10 16,-2-1-21-16,-1 1 16 15,3-1-5-15,-2-2 0 16,0 3 8-16,1-1-8 0,-3 3 0 15,-1-2 7-15,1-1 9 16,-2 2-11-16,-1-1-5 16,-4 1 3-16,-2 1 9 15,-1 1-12-15,-1-1 0 16,0 1 5-16,-3 0 8 16,4-1-13-16,-1-2 4 15,2 2-18-15,-2-1 29 16,-2-1-15-16,-1 3 0 15,0-1 1-15,-5 1 16 16,-1 1-13-16,-1-1 2 0,-1 2-6 16,-1 0 5-1,0-1-5-15,0 1 0 0,0 0 1 16,0 0-7-16,0 0-17 16,0 0-56-16,0 0-3 15,-16 0-109-15</inkml:trace>
  <inkml:trace contextRef="#ctx0" brushRef="#br0" timeOffset="176086.7556">19737 5898 511 0,'0'0'127'0,"0"0"-58"0,0 0-64 15,0 0 5-15,0 0 54 16,0 0-2-16,0 0 19 16,-2 0-47-16,2 0-6 15,8-7 29-15,10-12-31 16,12-11-20-16,10-13 8 15,0-2-12-15,2-2 9 16,-2 0-11-16,-4 2 0 16,-2 1-8-16,-4 3 3 15,-9 5-6-15,-7 7 0 16,-4 8 20-16,-6 8-15 0,-1 6 6 16,-1 6-5-1,-2 1-13-15,0 0 18 0,0 0-51 16,-12 13 36-16,-5 9-21 15,-9 11 36-15,-6 4-18 16,2 6 42-16,2 1-26 16,7-3 2-16,8-2 0 15,11-2-12-15,2-2 12 16,2-3 0-16,25-6-2 16,8-2 10-16,10-12-8 15,11-7 0-15,2-5 5 16,0 0-13-16,-11-9 1 0,-14-1 2 15,-18 1-15-15,-10 3 9 16,-5-1-2-16,0 1 13 16,-9 3 0-16,-13 3-16 15,-8 0 9-15,-5 6 4 16,2 14-10-16,4 7 26 16,9 1-11-16,7 3-2 15,10-1 0-15,3-1-13 16,10-7 13-16,22-5 0 15,9-9-12-15,7-8 32 16,3 0-21-16,-2-16 1 16,-10-5-23-16,-8-8 20 15,-12-2 3-15,-12-3-32 16,-7-3 31-16,0 3-30 16,-18 6 22-16,-11 6 9 0,-4 12-4 15,1 6-13 1,5 4 7-16,9 0 10 0,6 0 0 15,9 2-12-15,3 7 11 16,0-2-14-16,0 3 4 16,19-2-5-16,9-3 17 15,7-1-1-15,2-4 9 16,2 0-1-16,0 0-6 16,-5-8-2-16,-6-3 0 15,-6-1 12-15,-8 4-12 16,-9 1 9-16,-5 5-9 15,0 2 11-15,-18 0 5 0,-2 3-16 16,0 13 0 0,4 2-17-16,6 3 17 0,6-2-1 15,4-2-14-15,6-5 22 16,18-3-7-16,8-9 0 16,6 0 7-16,5-11-6 15,-7-13-1-15,-5-3-16 16,-10-3-12-16,-9 2 21 15,-6 6 7-15,-6 8 17 16,0 6 5-16,0 8 24 16,-11 0-28-16,-6 11-18 15,0 22-3-15,-2 11 3 16,2 6 4-16,5 4-4 0,6-3 0 16,2-3 8-16,-2-2 2 15,0-3-8-15,-3-2 14 16,0-4-15-16,-7 1 15 15,-1-6-16-15,-6-2 0 16,2-5 8-16,1-3-8 16,5-9 0-16,6-4-2 15,6-6 16-15,3-3-12 16,0 0 11-16,0 0-1 16,18-18 48-16,12-3-57 15,9-8-3-15,3 5-2 16,1 2-43-16,-6 5 0 0,0 2-54 15,-8 3-138 1</inkml:trace>
  <inkml:trace contextRef="#ctx0" brushRef="#br0" timeOffset="176827.4446">21096 6062 601 0,'0'0'79'0,"0"0"-79"15,0 0 0-15,0 0 12 16,-8 107 6-16,-2-63-5 16,2 2 29-16,0-1-34 15,0-6 40-15,3-8-48 16,1-8 5-16,2-6 15 15,1-8-20-15,1-4 0 16,0-5-2-16,0 0 15 16,0 0 0-16,0-6 30 15,9-16-20-15,10-8-23 16,7-4-5-16,2 2-6 0,1 2-6 16,-3 5 13-1,-2 8-1-15,-9 6 5 0,0 7 0 16,-6 4-15-16,0 0 15 15,-3 12-9-15,0 8 7 16,-6 3-1-16,0 2 3 16,0-1 0-16,-2-1 5 15,-14 0 31-15,-1-4-10 16,-5-2-9-16,-2-1-17 16,-1-5 21-16,5-5-27 15,7-3 6-15,2-3-5 16,7-3 0-16,4-22-299 0,0-9-173 15</inkml:trace>
  <inkml:trace contextRef="#ctx0" brushRef="#br0" timeOffset="177539.6906">21831 5707 583 0,'0'0'72'15,"0"0"-10"-15,0 0-14 16,-91-25 11-16,75 25-31 15,2 0-16-15,-1 18-11 0,2 11-1 16,-2 12 5-16,8 5 5 16,2-2-8-16,5-1 4 15,0-7-6-15,6-11-7 16,10-6 7-16,2-10 0 16,6-6 1-16,2-3 16 15,5-3-17-15,-1-14 0 16,0-8-1-16,-2-1 12 15,-9-4-15-15,-2-2 4 16,-8 6 0-16,-5 3 13 16,-1 6-3-16,-3 3-9 15,0 6 31-15,0 4-30 16,0 1 33-16,0 3-35 0,0 0 17 16,0 0-39-1,0 0 22-15,0 12-13 0,0 11-1 16,-1 7 14-1,-1 2 3-15,2-4-3 0,0-3 0 16,0-3-12-16,0-3 23 16,12-6-11-16,5-3 0 15,5-4 0-15,8-1 0 16,1-5 0-16,-1 0-41 16,-5 0-55-16,-10 0-188 15</inkml:trace>
  <inkml:trace contextRef="#ctx0" brushRef="#br0" timeOffset="180771.5634">19637 8093 264 0,'0'0'159'0,"0"0"-152"15,0 0 17-15,0 0 2 16,0 0 41-16,0 0 51 16,0 0-71-16,0 4 4 15,0-4 31-15,0 0-25 16,-1 0 20-16,-1-7-18 0,2-10-31 16,0-3 1-16,0-7-29 15,0-3 0-15,10-2-11 16,10-1 27-16,5-1-23 15,0 5 7-15,-1 5 0 16,-5 7-8-16,-2 7 8 16,-8 6 0-16,-1 2-7 15,-1 2 5-15,0 0 0 16,4 10-8-16,1 10 10 16,-2 6-7-16,-2 4 7 15,-4 4 0-15,-2-1-10 16,-2 1 25-16,0-3-23 15,0-4 8-15,0-8 0 16,0-7-6-16,0-6 9 0,0-6-3 16,0 0 0-16,0 0 4 15,0-5 5-15,12-8-9 16,0-1 0-16,0 3-27 16,-2 6 27-16,-5 2 0 15,-2 3-3-15,-2 0 3 16,2 0-2-16,6 0-10 15,0 4 12-15,7 7-14 16,2 0 14-16,3 2 0 16,0-1 6-16,3-3-3 15,3-1-6-15,4-7-2 16,5-1-127-16,-3-16-36 16</inkml:trace>
  <inkml:trace contextRef="#ctx0" brushRef="#br0" timeOffset="182235.1312">19932 7548 474 0,'0'0'115'15,"0"0"-98"-15,0 0-12 16,0 0 88-16,0 0-41 15,0 0 20-15,16 2-1 16,0-16-30-16,7-3-1 16,6-7-8-16,2-2-30 15,3-6 12-15,2-2-10 16,3-5-4-16,-2-1 7 16,-4-5 0-16,-9 4-14 15,-5 3 1-15,-8 8 6 16,-2 4 1-16,-6 11-1 15,0 9 0-15,-3 5-8 16,0 1 13-16,0 0-10 0,0 0-13 16,0 10-3-16,-9 14 13 15,-3 1 1-15,3 4 7 16,1-3-1-16,5 1 9 16,3-2-13-16,0-2 5 15,5-2 0-15,9-4-7 16,5-6 7-16,4-4 0 15,9-5 3-15,4-2 1 16,3 0-8-16,-5-12-4 16,-10 2-68-16,-11 6 55 15,-10 0-20-15,-3 4 18 16,-9 0 22-16,-15 6 2 16,-6 13 10-16,3 0 3 15,1 1-1-15,9-1 10 16,8 0-23-16,5-4 8 0,4-2-31 15,0-1 26-15,9-3-3 16,12-2 4-16,2-3 11 16,7-2 26-16,5-2-39 15,1 0 3-15,-4 0-5 16,-5-8 5-16,-10 0-15 16,-4-4 1-16,-7 1 3 15,-6-3-9-15,0-1-21 16,-3 0 19-16,-16-2-17 15,-2 5 8-15,1 4 25 16,7 2 1-16,4 3 0 0,5 3 34 16,4 0-34-16,0 0-18 15,0 0 12-15,0 0-4 16,16 0 2-16,5 0 4 16,9 0 4-16,7 0-10 15,0 0 10-15,1 0 0 16,-4-5 2-16,-1-7 8 15,-5-2-12-15,-6 2 2 16,-10 2 0-16,-9 0 4 16,-3 7 0-16,0 3 18 15,-9 0 5-15,-17 3-18 16,-9 17 9-16,-2 1-18 0,4 4 5 16,12-2-4-16,14-1-1 15,7 0-6-15,0-8-1 16,12-3 7-16,14-7-17 15,7-4-6-15,9 0 15 16,-3-16 6-16,-2-4 2 16,-9 0-53-16,-8 3 47 15,-11 0 6-15,-6 8 20 16,-3 1 4-16,0 3-6 16,0 4 48-16,0 1-53 15,0 0-13-15,0 0-2 16,-5 14 2-16,-2 9 0 0,-3 5 0 15,0 4 0 1,1 1-1-16,-4 2 1 0,0-2 0 16,-4-2 17-16,1-4-16 15,-2-3 11-15,3-4-12 16,3-9 0-16,6-3-2 16,5-6 2-16,1-2 0 15,0 0 12-15,1-2-9 16,18-13 17-16,8-9-20 15,8-1-41-15,3 2 31 16,3 3-97-16,-7 6-88 16,-5 2-377-16</inkml:trace>
  <inkml:trace contextRef="#ctx0" brushRef="#br0" timeOffset="182798.6232">21160 7560 737 0,'0'0'77'16,"0"0"-57"-16,0 0-11 15,0 0-2-15,0 0-7 0,0 0-3 16,-3 51-1-16,-1-24 8 16,-1 1 13-16,0-1-17 15,2-2 0-15,-4-3 30 16,5-4-13-16,-2-7-16 16,1-3 7-16,2-4-2 15,1-4-2-15,0 0-4 16,0 0 3-16,0-3 53 15,0-14-56-15,1-6-5 16,8-4 3-16,6-1 2 16,0 2-14-16,1 4-12 15,2 3 12-15,-4 9 5 16,-3 3 9-16,-2 4 0 0,-1 3-18 16,0 0 29-1,-1 0-23-15,0 6 12 0,-1 7-8 16,-3 6 2-16,-3 1 6 15,0 0 0-15,0 2 4 16,-12-3-2-16,-3-2 26 16,0 0-23-16,-2-2-5 15,0-4 28-15,1-3-28 16,1-3 7-16,5-5-17 16,5 0 10-16,2-6-108 15,3-18-114-15</inkml:trace>
  <inkml:trace contextRef="#ctx0" brushRef="#br0" timeOffset="183706.6652">21653 7188 482 0,'0'0'148'0,"0"0"-113"15,0 0 16-15,0 0 34 16,8-81-42-16,-8 67 43 16,0 3-54-16,0 3 4 15,-4 2 31-15,-3 5-49 16,-1-1-4-16,-1 2-14 0,-6 0 5 16,-6 6-7-16,0 12 2 15,0 5-1-15,6 2-1 16,6 1 2-16,6 3 0 15,3-3-2-15,0-3-3 16,6-1-1-16,8-7 6 16,-1-4 0-16,0-4-5 15,2-1 9-15,0-6-4 16,2 0 0-16,-1-3 6 16,0-11 1-16,-2-6-7 15,-2 1 0-15,-6 1 2 16,1 2 6-16,-4 2-8 15,-1 3 0-15,-1 3 1 16,-1 6 1-16,0 0-2 0,0 2-13 16,0 0 10-16,0 10-26 15,0 15 21-15,0 3-2 16,0 1 20-16,2-1-8 16,8-2-2-16,4-5 0 15,7-2-4-15,10-5 4 16,8-3-39-16,12-7-79 15,2-4-148-15</inkml:trace>
  <inkml:trace contextRef="#ctx0" brushRef="#br0" timeOffset="184872.8907">22602 6251 184 0,'0'0'239'16,"0"0"-216"-16,0 0 33 15,0 0-5-15,0 0-31 0,0 0 2 16,0 0-7-16,5 29 40 16,-7-5-28-16,-4 3-2 15,0 2 26-15,0 3 2 16,-1 4-32-16,1 5 19 16,0 1-9-16,-3 1 18 15,0 0-49-15,2-2 11 16,-4-2 10-16,1-3-21 15,1-7 0-15,1-5-3 16,2-4 3-16,1-6-18 16,-1-6-57-16,-4-6-97 15,-2-2-41-15</inkml:trace>
  <inkml:trace contextRef="#ctx0" brushRef="#br0" timeOffset="185174.7241">22317 6673 525 0,'0'0'97'16,"0"0"-97"-16,0 0 5 16,0 0 26-16,0 0 22 15,6 101-38-15,2-68 53 16,-2 2-62-16,2-2 12 0,2 1 3 15,-1-7-12-15,2-6-5 16,1-6-4-16,2-8 7 16,8-7-1-16,7 0 9 15,5-17-6-15,7-14-9 16,1-8-10-16,-3-4-25 16,-4 6-53-16,-10 5-53 15,-9 9-5-15</inkml:trace>
  <inkml:trace contextRef="#ctx0" brushRef="#br0" timeOffset="187267.9444">610 4971 604 0,'0'0'55'15,"0"0"-15"-15,0 0-37 16,0 0 20-16,0 0 39 15,109-63-25-15,-64 37-10 16,3 1-27-16,2-1-5 16,1 2-3-16,-8 5-33 15,-5 5-55-15,-13 8-17 16,-16 6-231-16</inkml:trace>
  <inkml:trace contextRef="#ctx0" brushRef="#br0" timeOffset="187484.5954">703 5528 298 0,'0'0'152'0,"0"0"-46"16,0 0-31-16,0 0 6 15,95-7-8-15,-65-18-13 16,0-4-58-16,-5-4 1 15,-8 1-3-15,-7-2-29 16,-6 0-76-16,-4-6-4 16,-5-2-129-16</inkml:trace>
  <inkml:trace contextRef="#ctx0" brushRef="#br0" timeOffset="187658.5618">828 5070 299 0,'0'0'170'0,"0"0"-78"0,0 0-83 16,0 0-6-16,0 0-3 15,0 0 66-15,-4 85-33 16,8-50 25-16,8-1-51 16,2 1 13-16,-1 2-20 15,-1-2 7-15,1 3-15 16,-5 2 8-16,-5-3-127 16,-3 1-147-16</inkml:trace>
  <inkml:trace contextRef="#ctx0" brushRef="#br0" timeOffset="188380.7614">279 8518 576 0,'0'0'94'16,"0"0"-48"-16,0 0-29 15,0 0 27-15,0 0 33 0,0 0 6 16,6 0-24-16,-1 0-7 16,6 0-52-16,12-12 51 15,16-9-21-15,16-7-1 16,8-2-7-16,5 0-14 15,-2 4-8-15,-8 2-4 16,-6 7-53-16,-9 7-25 16,-11 7-95-16,-16 3-69 15,-14 3-176-15</inkml:trace>
  <inkml:trace contextRef="#ctx0" brushRef="#br0" timeOffset="188588.2886">561 8794 476 0,'0'0'71'16,"0"0"-26"-16,0 0 27 15,0 0-26-15,0 0 48 16,0 0-7-16,14 31-19 16,17-52 8-16,9-6-43 15,2-6-29-15,-2 2-4 16,-6 0-8-16,-8 1-38 15,-8 1-102-15,-11-4-65 16</inkml:trace>
  <inkml:trace contextRef="#ctx0" brushRef="#br0" timeOffset="188812.683">622 8415 681 0,'0'0'136'15,"0"0"-132"-15,0 0 26 16,0 0-28-16,0 0 7 16,0 0-1-16,9 49-5 15,6-18 45-15,0 5-48 16,-3-3 11-16,0-4-10 16,-4 0-1-16,2-8-12 15,-3-5-18-15,-1-11-92 16,-3-5-106-16</inkml:trace>
  <inkml:trace contextRef="#ctx0" brushRef="#br0" timeOffset="189015.0081">812 8366 697 0,'0'0'168'0,"0"0"-155"16,0 0-13-16,0 0 0 15,0 0 50-15,52 93-24 16,-37-58 2-16,3-1 5 16,-1 3-32-16,0-1 12 0,4-5-13 15,-3-6-92 1,1-9-149-16</inkml:trace>
  <inkml:trace contextRef="#ctx0" brushRef="#br0" timeOffset="190170.663">18304 5496 742 0,'0'0'128'15,"0"0"-52"-15,0 0-71 16,0 0 42-16,0 0-14 16,0 0-14-16,0 0-15 15,120-37 7-15,-58 28-22 16,4 1 8-16,-6 2-79 0,-9 4 7 16,-11 2-73-1,-20 0-132-15</inkml:trace>
  <inkml:trace contextRef="#ctx0" brushRef="#br0" timeOffset="190397.5029">18317 5915 555 0,'0'0'103'0,"0"0"-77"0,0 0 47 15,0 0 52-15,0 0-64 16,109-29-45-16,-72 9-3 16,-3-4-10-16,-2 1-6 15,-8-4-34-15,-6 1-126 16,-8-4-188-16</inkml:trace>
  <inkml:trace contextRef="#ctx0" brushRef="#br0" timeOffset="190612.4852">18532 5595 690 0,'0'0'129'0,"0"0"-112"0,0 0-17 16,0 0-11 0,0 0 11-16,0 0 53 15,0 51-20-15,3-29 17 0,0 3-43 16,-2 3-3-16,-1-2 13 15,0-1-17-15,0-1-12 16,0-4-64-16,0-11-89 16,0-6-193-16</inkml:trace>
  <inkml:trace contextRef="#ctx0" brushRef="#br0" timeOffset="190898.9757">18693 5511 646 0,'0'0'141'0,"0"0"-133"16,0 0-2-16,0 0-6 15,0 0 45-15,0 0-7 16,30 53 23-16,-20-32-29 15,-4 1-29-15,-3 0 15 16,-2 5-6-16,-1-3-7 16,0 3-5-16,0 1 0 15,0-1-3-15,0-1-70 16,0-6-112-16,0-7-58 0</inkml:trace>
  <inkml:trace contextRef="#ctx0" brushRef="#br0" timeOffset="191391.2914">19007 5699 771 0,'0'0'99'0,"0"0"9"16,0 0-52-16,0 0 7 15,0 0 6-15,0 0-47 16,-2-39 7-16,-1 39-29 0,0 0-13 16,-5 3-1-16,-4 13 7 15,-3 5 7-15,0 0 0 16,2-1 5-16,5-3-6 16,7-3 1-16,1-4 0 15,0-4-9-15,0-3 9 16,4-3 0-16,16 0 2 15,6-3-1-15,4-13 7 16,-2-1-8-16,-6 0-2 16,-4 0 0-16,-8-2 2 15,-2 2 0-15,-4 3 7 16,-3 4-4-16,-1 5 27 16,0 3-16-16,0 2-11 0,0 0 1 15,-5 0-4-15,-4 9-6 16,-2 10 6-16,1 3 4 15,5 0-1-15,5-1-3 16,0-3-19-16,0-4 2 16,12 1-12-16,3-4-25 15,9-3-16-15,1-5-89 16,2-3-136-16</inkml:trace>
  <inkml:trace contextRef="#ctx0" brushRef="#br0" timeOffset="192255.896">18149 7454 677 0,'0'0'95'0,"0"0"-79"16,0 0-16-1,0 0 1-15,90-9 21 0,-37 0 11 16,6 2-33-16,4 2 0 16,-5 1-6-16,-4-1-108 15,-14 3-173-15</inkml:trace>
  <inkml:trace contextRef="#ctx0" brushRef="#br0" timeOffset="192481.4632">18217 7839 422 0,'0'0'365'16,"0"0"-312"-1,0 0-43-15,0 0 3 0,117-57 39 16,-75 36-36-16,-3-3-9 15,-2 2-14-15,-8 0-80 16,-11-2-67-16,-12 0-293 16</inkml:trace>
  <inkml:trace contextRef="#ctx0" brushRef="#br0" timeOffset="192712.636">18406 7528 776 0,'0'0'55'16,"0"0"-55"-16,0 0-9 15,0 0 5-15,0 0 4 16,0 0 28-16,2 82-10 16,-2-56 0-16,0 3-8 15,0 1 11-15,0-4-21 16,0 2-3-16,0-2-16 15,0-5-93-15,3-4-74 16</inkml:trace>
  <inkml:trace contextRef="#ctx0" brushRef="#br0" timeOffset="193012.8873">18623 7508 749 0,'0'0'102'16,"0"0"-98"-16,0 0-4 16,0 0 11-16,0 0 0 15,0 0 14-15,4 48-5 16,-4-25 20-16,0 2-28 15,0 0 1-15,0 0 4 0,-4 0-2 16,1-2-15-16,0-4 0 16,1 0-15-16,2-2-30 15,0-5-122-15,5-3-83 16</inkml:trace>
  <inkml:trace contextRef="#ctx0" brushRef="#br0" timeOffset="193590.7979">18897 7662 755 0,'0'0'106'0,"0"0"-66"0,0 0 19 16,0 0 26-16,0 0-50 16,0 0-9-16,0-14-26 15,-3 14-10-15,-1 14 9 16,-3 5-6-16,-2 3 7 16,2 3 0-16,0 2 5 15,1 1 6-15,-1 0-11 16,2-6 0-16,2-2-7 0,0-8 25 15,3-7-17-15,0-1-1 16,0-4 0-16,0 0 14 16,0-9-10-16,0-12 9 15,11-6-13-15,2 0-54 16,-1 3 51-16,4 7-32 16,-1 3-25-16,6 4 36 15,3 6-16-15,-5 1 0 16,2 3 39-16,-6 0-28 15,-3 0 29-15,-3 0-5 16,-3 10 15-16,-3 4-32 16,-3 2 31-16,0 3-9 15,-1-1 11-15,-13 3 3 16,-7-1 23-16,-2 2-4 16,-3-2-29-16,-3-1 36 15,3-5-40-15,0-3-1 16,3-1-1-16,3-3 2 0,0-3-38 15,-2-4-125-15,3 0-185 16</inkml:trace>
  <inkml:trace contextRef="#ctx0" brushRef="#br0" timeOffset="201884.259">4689 10304 261 0,'0'0'35'0,"0"0"-35"15,0 0-2-15,0 0-3 16,0 0 5-16,0 0 11 16,0 0-5-16,0 0 9 15,0-36-15-15,0 36 0 16,0-3 25-16,0 3-8 15,0 0 24-15,0 0 1 16,0 0-21-16,0 0 0 16,0 0-21-16,0 0 10 15,0 0 1-15,0 0 27 16,0 0-22-16,0 0-3 16,0 0 12-16,0 0 9 0,0 0-14 15,0 0-15-15,0 0 31 16,0 0-35-16,0 0 12 15,0 0-13-15,0 0 0 16,0 0-3-16,0 0 3 16,0 0-5-16,7 0-9 15,2 7 18-15,5 3-4 16,6 0 0-16,3 0 7 16,4-1-18-16,8-4 11 15,10-3 0-15,14-2 2 16,12 0-2-16,6-8 0 15,1-8-5-15,-5 4 20 16,-9-2-22-16,-8-1 7 0,-9 3 0 16,-11 2 2-1,-8-2 9-15,-4 3-11 0,-4-2 0 16,-1 2-2 0,-3 0 2-16,-2 1 0 0,-1 1 6 15,-1 2-6-15,-3 1 0 16,4-1 1-16,-4 4-12 15,-1-1 15-15,-3 2-4 16,0 0 0-16,1 0-18 16,2 0-3-16,3 0-44 15,-5 0-81-15,-6-6-138 16</inkml:trace>
  <inkml:trace contextRef="#ctx0" brushRef="#br0" timeOffset="203008.02">7482 10126 300 0,'0'0'74'15,"0"0"-67"-15,0 0 57 16,0 0-21-16,0 0 30 16,0 0-42-16,-3-1-22 15,3 1 17-15,0 0-12 16,0 0-12-16,0 0 8 15,0 0-10-15,0 0 0 16,0 0-10-16,0 0 22 0,14 10-19 16,6 2 7-16,10 2 0 15,6 1 16-15,3-1-3 16,2-3-1-16,0-2-8 16,-1-3 6-16,1-4-6 15,-3-2-4-15,-6 0 7 16,0 0-10-16,-6-6 3 15,-7-1 0-15,-9 3 3 16,-5-1 2-16,0 4-8 16,-5-1 3-16,0 2-20 15,-2-3-5-15,-18 1-198 16</inkml:trace>
  <inkml:trace contextRef="#ctx0" brushRef="#br0" timeOffset="204431.4256">4890 10381 279 0,'0'0'77'0,"0"0"-39"0,0 0 1 16,0 0-38-16,0 0 10 15,0 0-11-15,0-3 0 16,0 2 17-16,0 0-13 16,0-1-1-16,0 0 28 15,0 2-28-15,0-3 49 16,0 3-37-16,0 0-5 15,-1-2 11-15,1 1-14 16,0 1-7-16,0 0 3 16,0 0 18-16,0 0-22 15,0 0 1-15,0 0 0 16,0 0 5-16,0 0-5 0,0 0-13 16,0 6 6-1,1 5 12-15,11 0-5 0,0 0 0 16,2-1 3-16,0-3 23 15,7-2-26-15,4-2 16 16,3-3 10-16,4 0-15 16,5 0 12-16,-2-5-23 15,5-6 15-15,0-3-8 16,-6 0-7-16,-1 4 2 16,0-3-11-16,-3 2 13 15,-5-1-4-15,2 0 0 16,-6 2 2-16,1 0-4 0,-3 3 2 15,-5 0 0 1,0 1-13-16,-4 0 23 16,-1 2-10-16,2 1 0 0,-4 0 3 15,-4 2-8-15,1 0 5 16,1-1-1-16,2 2-12 16,2 0-78-16,2 0 31 15,0 4-35-15,0 2-93 16</inkml:trace>
  <inkml:trace contextRef="#ctx0" brushRef="#br0" timeOffset="206146.1899">7506 10168 247 0,'0'0'147'15,"0"0"-105"-15,0 0-37 16,0 0 26-16,0 0-25 0,0 0 3 16,0 0 4-16,-13-33-8 15,11 27 1-15,-1 0 28 16,2 1-17-16,-1 2 29 16,2 1-23-16,0 1-18 15,0-1 26-15,0 2-26 16,0 0 1-16,-3 0-6 15,3 0 0-15,0 0-9 16,0 0 7-16,0 0-5 16,3 2 7-16,12 4 3 15,9 2 1-15,4-2-8 16,7 1 12-16,5-2 1 16,-3 3-9-16,5 1 0 15,1 3 9-15,-3 0 6 16,5-1-12-16,-2 0-3 0,1-3 0 15,5-5 14-15,-2-3-14 16,0 0 0-16,1 0 34 16,-1-8-28-16,-4-3 6 15,-2 2-12-15,-7-2 2 16,-4 5 10-16,-4-1-12 16,-3 3 0-16,-6 2-1 15,0 1 13-15,-6-1-16 16,-5 1 4-16,3-1 0 15,-5 0-5-15,1 1 5 16,-1 1 0-16,-2-2 2 16,-2 2-2-16,0 0-2 0,0 0-11 15,0 0-59-15,0 0-39 16,0 0-197-16</inkml:trace>
  <inkml:trace contextRef="#ctx0" brushRef="#br0" timeOffset="213299.0196">14449 9810 317 0,'0'0'4'0,"0"0"-4"16,0 0 0-16,0 0-10 16,-34-84-27-16,34 68 24 15,0 0 13-15,0 4 10 16,3 1-10-16,4 5 0 16,-1 2-2-16,2 3 2 15,-2 0-62-15</inkml:trace>
  <inkml:trace contextRef="#ctx0" brushRef="#br0" timeOffset="213787.8232">14660 9400 448 0,'0'0'55'0,"0"0"-14"0,0 0 0 15,0 0-34-15,0 0 19 16,0 0-26-16,0-1 0 15,0 13-8-15,4 12 21 16,3 10-7-16,4 6 21 16,2 7-11-16,-1 2 29 15,-1 2-36-15,-1 2-9 16,0-2 38-16,0 4-37 16,-2-2 20-16,0-2-21 15,1-3 5-15,-4-4 2 16,5-5-7-16,-4-10 0 15,-3-7 0-15,1-8 10 16,-1-9-14-16,-3-2 4 16,0-3 0-16,0 0-3 15,0 0 3-15,0 0-15 0,0-5 12 16,-6-10-110 0,-11-6-66-16,-3-5-104 0</inkml:trace>
  <inkml:trace contextRef="#ctx0" brushRef="#br0" timeOffset="214164.4581">14457 9851 434 0,'0'0'21'16,"0"0"-10"-1,0 0 16-15,0 0-27 0,0 0 0 16,0 0 10-16,-2 5 2 15,10 20 55-15,8 5 0 16,7 6-43-16,2 2 26 16,3 0-41-16,0-1 0 15,4-4 15-15,-2-3-18 16,-1-7 10-16,-3-8-16 16,-5-5 8-16,0-5 17 15,4-5-21-15,3 0 16 16,4-12 14-16,2-8-32 15,-3-6 9-15,-1-2-11 16,-6 2 0-16,-3 0 9 16,-9 7-9-16,-3 4-26 0,-5 8 17 15,2 0-60 1,-5 4 19-16,5 3-23 0,1 0-134 16,-1 0 16-16</inkml:trace>
  <inkml:trace contextRef="#ctx0" brushRef="#br0" timeOffset="219632.5713">3661 12175 224 0,'0'0'138'16,"0"0"-84"-16,0 0-51 0,0 0 39 15,0 0 28 1,0 0-29-16,0 0 1 0,-27-32-32 16,27 26 0-16,0 1 25 15,-2 4-32-15,2 0 3 16,0 1-2-16,0 0 10 16,0 0-21-16,0 0 7 15,0 0 0-15,0 0-10 16,2 0 19-16,11 0-11 15,-5 0 2-15,7 0-5 16,4 0 5-16,2 0 0 16,7 0 11-16,3 0-10 0,4-7-1 15,-1 2 0 1,2-1-14-16,0 1 27 0,2 0-13 16,4 0 0-1,3 1 2-15,6-2-6 0,0 2 11 16,1 0-7-16,0-2 0 15,0 1 5-15,-8 3-5 16,3 0 0-16,-7-1 9 16,-2 1-17-16,-3 1 8 15,1-3 0-15,3-4 4 16,0-1 10-16,2-3-2 16,-4 1-12-16,0 2 9 15,-6-2-9-15,1 1 0 16,-4 2 0-16,-3 1-3 15,-4 2 12-15,-6 5-9 0,-3-2 0 16,-2 2 5-16,-4 0-5 16,-3 0 0-16,0 0 0 15,-3 0-11-15,0 0 16 16,3 0-5-16,-1 0 0 16,-1 0 8-16,1 0-15 15,2 0 13-15,-1 0-6 16,0 0 0-16,3 0 11 15,-3 0-20-15,6 0 9 16,0 0-22-16,1 0 18 16,3 0-73-16,1 0-10 15,1 0-49-15,-4 0-153 0</inkml:trace>
  <inkml:trace contextRef="#ctx0" brushRef="#br0" timeOffset="222204.106">14792 12045 371 0,'0'0'23'0,"0"0"53"15,0 0-34-15,0 0 11 16,0 0-3-16,0 0-26 16,0 0 23-16,-10-1-47 15,10 1 2-15,0 0 41 0,0 0-43 16,0 0 0 0,0 0-2-16,0 0 15 0,0 0-13 15,0 0 0-15,0 0 0 16,9 0 3-16,8-2-3 15,11-1 0-15,4 3 8 16,1 0 1-16,-1 0-18 16,2 0 6-16,-2 0 3 15,3 0 13-15,-2 0-13 16,-1 0 0-16,-2 0-5 16,0 0 5-16,-3 0-2 15,0 0 0-15,-5 0 2 16,1 0 1-16,-4 3-1 15,-6-1 0-15,-2-1-7 0,-5 0 13 16,-5-1-6-16,-1 0 0 16,0 0 1-16,0 0 2 15,0 0-3-15,0 0 0 16,0 0-6-16,2 0 17 16,7 0-20-16,6 0 9 15,1 0-36-15,6 2 11 16,1 1-86-16,-4-3-37 15,1 0-105-15</inkml:trace>
  <inkml:trace contextRef="#ctx0" brushRef="#br0" timeOffset="223621.2936">18083 12092 292 0,'0'0'291'0,"0"0"-201"16,0 0-55-16,0 0 10 15,0 0-27-15,0 0 66 16,-12-16-30-16,12 13-53 15,0 2 66-15,0 1-67 16,0 0 1-16,0 0-1 16,0 0 2-16,13-4-7 15,17 4 5-15,18-3 0 16,11 2-3-16,7 1 3 16,-1 0 0-16,0 0-5 15,-8 0 18-15,-8 4-18 16,-9 3 5-16,-10-2 0 0,-10 0-7 15,-10-2 7-15,-1 2-11 16,-6-2-5-16,-2-1-20 16,1 1 28-16,-2-2-10 15,0 1-24-15,0-1 24 16,0-1 18-16,0 2 0 16,0 0-2-16,-3-2 5 15,-2 1-3-15,-2-1 0 16,1 0 2-16,-8 0 6 15,1 0-8-15,-6 0 0 16,-3 0 4-16,-6 0 1 16,-3 0-5-16,-5 0 0 15,-1 0 6-15,1 0-16 0,5 0 10 16,3-1 0 0,7-3 2-16,9 3 8 0,2-1-11 15,5 1 1-15,5 0 0 16,0 1 1-16,0-2 0 15,0 2-1-15,0 0 0 16,0 0-2-16,0 0 2 16,2 0 0-16,1 0 2 15,7 0-21-15,5 0 19 16,7 0 0-16,8 0 1 16,1 0 7-16,0 0-8 15,1 0 0-15,-2 0 4 16,-2 0-13-16,0 0 9 15,-1 0-14-15,-3 2-22 0,-5 2-15 16,-4 2 15-16,-4 1-46 16,-5-3-33-16,-4 1 35 15</inkml:trace>
  <inkml:trace contextRef="#ctx0" brushRef="#br0" timeOffset="226403.3622">3675 11957 449 0,'0'0'36'16,"0"0"-36"-16,0 0 0 0,0 0 3 15,0 0 3 1,0 0-6-16,0 0 4 0,0 13-2 15,0-10-2-15,0 0 13 16,2 2-13-16,2 3 62 16,0-1-62-16,0 2 0 15,2 3 24-15,2 0-20 16,0 4 8-16,0 1-12 16,1 0 3-16,1-2 16 15,1 0-19-15,2-3 0 16,5-2 12-16,4-3-11 15,5 1 5-15,6-3-6 16,1-1 15-16,4-1-16 16,-1-1 4-16,3 0-3 15,-3-2 26-15,-1 0-24 0,0 0 8 16,0-2-10 0,1-6 3-16,-1-1 17 0,0-3-12 15,0-2-8-15,-2-1 7 16,6 0 5-16,-3-1-8 15,1-1-4-15,-2 2 6 16,-4 1-14-16,-2-1 9 16,-3 1-1-16,-5 1 0 15,-1-1 7-15,-4 0 1 16,-6 2-8-16,-2 4 0 16,-4 3 19-16,-2 1-19 15,-3 4 0-15,0 0 49 16,0 0-45-16,0 0 17 0,0 0-21 15,0 0 2-15,0 0-19 16,-5 0 23-16,-5 7-6 16,-6 2 0-16,-8 4 1 15,0-1-11-15,-5 2 10 16,-8 2 0-16,-3 1 1 16,-9-2-1-16,-4 2 0 15,-11 2-1-15,-6-1 8 16,-1 0-7-16,2-5 0 15,9-5 1-15,11-4 9 16,10-4-10-16,8 0 0 16,3 0 3-16,1-4 1 15,0-6-8-15,0-1-1 16,-4-3 5-16,-2-1 8 0,-2-1-8 16,4 1 0-16,5 0-4 15,2 6 9-15,4-1-12 16,4 3 7-16,3 3 0 15,5 1-3-15,4 1 3 16,1 2 0-16,3-1-6 16,0 1 21-16,0 0-22 15,0 0 7-15,0 0-32 16,0 0 26-16,1 1-25 16,10 11 31-16,1 0-4 15,9 2 9-15,1-1-7 16,3 0 2-16,2 0 0 15,9-3 11-15,5-3-10 0,4 1-1 16,7-5 24-16,0-2-14 16,1-1-7-16,4 0-3 15,-2-7 0-15,2-4 9 16,-1 0-9-16,-5-1 0 16,-8 1-5-16,-6 3 5 15,-7 0-8-15,-8 4 8 16,-5-2 0-16,-5 2-4 15,-5 1 4-15,-2 1 0 16,-2 0-2-16,0 1 13 16,0-1-22-16,-3 0-4 15,3 0-57-15,-3 1 67 0,3 1-118 16,-3 0-2-16,0-2-123 16</inkml:trace>
  <inkml:trace contextRef="#ctx0" brushRef="#br0" timeOffset="228150.4671">9036 12152 38 0,'0'0'210'15,"0"0"-210"-15,0 0-7 16,0 0 1-16,0 0-105 0</inkml:trace>
  <inkml:trace contextRef="#ctx0" brushRef="#br0" timeOffset="228867.1944">9202 12087 445 0,'0'0'123'0,"0"0"-85"16,0 0-24-16,0 0 63 15,0 0-64-15,0 0 42 16,0-4-55-16,0 4 0 15,0 0 2-15,0 0-2 16,7 0 0-16,10-3-3 0,18 1 16 16,7-1-3-1,5-1-10-15,6 1 0 0,4 1 0 16,-2 2 0-16,-3 0 0 16,-4 0-2-16,-5 0 14 15,-10 6-21-15,-6 1 9 16,-11-1-12-16,-2 2-3 15,-5-3 3-15,-2 1-25 16,1 2 22-16,2-2-87 16,-3-1 19-16,0-2-156 15</inkml:trace>
  <inkml:trace contextRef="#ctx0" brushRef="#br0" timeOffset="231983.64">17877 10979 415 0,'0'0'85'0,"0"0"-39"0,0 0-23 16,0 0 74-16,0 0-81 15,0 0-8-15,0 0 20 16,0 0-27-16,27-4 16 16,-12 1-17-16,1-1 0 15,3 1 2-15,1 2-2 16,-2 1 0-16,6 0 0 15,-2 0 12-15,-2 0-14 16,-1 0 2-16,-7 0 0 16,-4 0-11-16,-4-2 11 15,-4 1-27-15,0 1 21 16,0 0-34-16,-4 0 36 16,-12 0-14-16,-5 0 7 0,2 0 0 15,0 1 11 1,5 2 0-16,1 0-11 0,4 1-1 15,3 2-24-15,1 1-25 16,5 0-70-16,0-2 4 16</inkml:trace>
  <inkml:trace contextRef="#ctx0" brushRef="#br0" timeOffset="233225.0658">22951 11172 447 0,'0'0'45'0,"0"0"-44"16,0 0 73-16,0 0-16 15,0 0-21-15,0 0-10 16,0 0-15-16,0 0 27 15,0 0-37-15,0 0-2 16,0 0 27-16,0 0-27 16,0 0 0-16,0 0-9 0,0 5 24 15,0 10-15-15,0 4 0 16,0 6 0-16,0 5 47 16,0 5-31-16,6-1 5 15,0 0-21-15,1 0 6 16,1-4 7-16,1-3-13 15,-2-2 0-15,1-3 5 16,0-3 10-16,-1-5-22 16,-1-3 7-16,-3-2 0 15,0-5 6-15,-2-3-6 16,1-1 0-16,-1 0 16 16,11 0 9-16,8-3 32 15,13-12-57-15,8-6 27 16,-1-4-20-16,1 0-7 15,-4 2 0-15,-3-2 0 0,-3 5 12 16,-7 4-11-16,-4 3-1 16,-5 2 0-16,-9 4-5 15,-2 7 5-15,-3-2 0 16,-1 2-11-16,0 0 18 16,2 0-14-16,-2 0-5 15,0 0-54-15,0 0 63 16,0 0-54-16,3 0-26 15,3 2 38-15,5 8-19 16,-1-1-22-16,-1-1-64 16</inkml:trace>
  <inkml:trace contextRef="#ctx0" brushRef="#br0" timeOffset="241154.2271">18967 12260 145 0,'0'0'29'16,"0"0"-17"-16,0 0-4 16,0 0 24-16,0 0-30 0,0 0-1 15,0 0-1-15,10-5 0 16,-6 5 10-16,-1 0 31 15,-2 0-41-15,-1 0 35 16,2 0 5-16,-2 0 19 16,0 0-11-16,0 0-1 15,0 0 55-15,0 0-75 16,0 0 6-16,0 0 25 16,0 0-42-16,0 0 34 15,0 0-32-15,0 0-10 16,0 0 7-16,0 0-15 15,0 0 0-15,0 0-10 0,0 0 5 16,0 0 3 0,0 0-32-16,0 0-44 0,0 0 43 15,0 0-121-15,0 0 85 16,0 3-2-16,0-1-123 16</inkml:trace>
  <inkml:trace contextRef="#ctx0" brushRef="#br0" timeOffset="241236.3335">18967 12260 419 0</inkml:trace>
  <inkml:trace contextRef="#ctx0" brushRef="#br0" timeOffset="241965.74">18967 12260 419 0,'59'0'79'0,"-59"0"4"0,1 0-19 0,-1 0-34 16,0 0 16-16,0 0-46 0,0 0 13 15,0 0-16-15,3 0 3 16,4 0-7-1,4 5-1-15,2 6 10 0,4 1-2 16,-2 2 0-16,-3 3 3 16,1 1-7-16,-1-1 4 15,-5 2 0-15,-1 3-2 16,-4 0 5-16,-2 2-3 16,0 0 0-16,0 0 1 15,-2 1-4-15,-7-3 3 16,-4 1 0-16,1-1-6 15,0 0 18-15,-1-3-12 16,2-1 0-16,-1-2 9 16,5-4-22-16,-2 0 13 15,1-4 0-15,1 2-8 16,1-3 1-16,0 2-17 0,1-4 24 16,1 0-20-16,-2-3 10 15,5-2 2-15,1 0 8 16,0 0-11-16,0 0 23 15,0-4-12-15,0-11 0 16,5-4-13-16,3-3-5 16,6-1 18-16,-3-3-67 15,1 0 42-15,-1 1-40 16,1 1 65-16,-3 0-6 0,-2 4 6 16,-4-1 25-1,1-1-2-15,-4 3-11 16,0 0 38-16,0-1-43 0,0 3 29 15,0-2-36-15,-1 2 0 16,-5 0-8-16,3 5 12 16,0 0-4-16,2 6 18 15,1 2-5-15,0 4 2 16,0 0-8-16,0 0 9 16,0 0-18-16,0 0 2 15,0 0-16-15,0 0 10 16,0 4 8-16,0 9-15 15,6 4 13-15,-2 4 0 0,2 3 0 16,-3 6 8 0,-3 4-8-16,0 2 12 0,0-2-7 15,0-2-4-15,-6-3-1 16,-3-5 10-16,0-2 0 16,0-3-10-16,-3-2 0 15,-1-2-4-15,3 0-13 16,-4-1 3-16,-4 0-53 15,-3-3-69-15,-1-5-173 16</inkml:trace>
  <inkml:trace contextRef="#ctx0" brushRef="#br0" timeOffset="245152.1263">18994 12564 410 0,'0'0'9'0,"0"0"41"16,81 0-3-16,-53 0-16 15,0 0 21-15,2 0-1 16,1 0-15-16,2 0 14 16,3-7-49-16,0 1 24 15,1 2-9-15,2-1-7 0,-3-2 8 16,-3 0-11-16,-4-3 2 15,-3 4 4-15,-8 0-12 16,-6 1 0-16,-5 4-4 16,-5-4 17-16,-2-3-22 15,0-4 9-15,-5 1-83 16,-14-6-5-16,-2 1-376 16</inkml:trace>
  <inkml:trace contextRef="#ctx0" brushRef="#br0" timeOffset="245496.162">19256 12336 499 0,'0'0'97'0,"0"0"-97"16,0 0-17-16,0 0 17 15,0 0 21-15,0 0-17 16,100 17 13-16,-68-7 11 15,-2 0-27-15,-2 3 2 16,-4 4 9-16,-2 1 1 16,-8 2-10-16,-2 3-3 15,-4 4 8-15,-8 0-7 16,0 5-1-16,0-2 0 0,-16-2 4 16,1-2 5-16,-4-4-1 15,-2-2-8-15,3-4 7 16,-1-7 8-16,4-1-9 15,0-2-6-15,1-3 2 16,1 0-2-16,1-2-18 16,0-1-78-16,1 0-123 15</inkml:trace>
  <inkml:trace contextRef="#ctx0" brushRef="#br0" timeOffset="245900.238">18924 12571 237 0,'0'0'177'0,"0"0"-138"0,0 0 21 16,0 0-28-16,0 0 19 16,109 0-33-16,-72 0-18 15,0 0-4-15,1 0-7 16,-8 0-59-16,-4 0-24 16</inkml:trace>
  <inkml:trace contextRef="#ctx0" brushRef="#br0" timeOffset="249830.3908">3749 13926 218 0,'0'0'24'15,"0"0"58"-15,0 0-59 16,0 0-6-16,0 0 47 16,0 0-34-16,0 0-21 15,-42-20 27-15,30 16 38 16,2-1-41-16,0 2-7 0,-1 0-26 16,6-2 35-1,1 2-26-15,4 3 1 0,-2 0 21 16,2 0-22-16,0 0 8 15,0-3-17-15,0 3 0 16,0 0 11-16,0 0-11 16,0 0 0-16,0 0-5 15,0 0 4-15,0 0 1 16,0 0-5-16,0 0 7 16,0 0-5-16,0 0 3 15,0 0-1-15,0 0-12 16,0 0 17-16,0 0-8 15,0 0 4-15,0 0 0 16,0 0-9-16,2 0 9 16,5 0 0-16,-2 3-4 0,-1-1 4 15,3 1 0-15,-1 0-2 16,2 0 12-16,3-2-8 16,0 1-1-16,-2 1 11 15,2-3 7-15,5 2-8 16,3-2-11-16,-3 0 1 15,6 0 7-15,-4 0 11 16,1 0-11-16,0 0-8 16,-2 0 10-16,2 0-10 15,-3 0 0-15,4 0-1 16,-1 0 5-16,-2 0-3 16,4 0-1-16,-4 0 0 0,2 0 5 15,-1 0 3-15,1 0-7 16,2-2-1-16,-2-2 10 15,1 2-9-15,-3-1-1 16,-6 1 0-16,2 1-1 16,-7-1 11-16,-1 2-10 15,-2 0 0-15,-2 0 0 16,-1 0 8-16,2 0-8 16,-2 0-5-16,0-1-8 15,1 1 24-15,-1 0-13 16,0 0 2-16,0 0 0 15,0 0 0-15,2 0 0 16,3 0-3-16,0 0-19 0,1 0-33 16,3 0 13-1,-1 0 15-15,-1 0-16 0,0 0 33 16,-3 0-19-16,1 0 28 16,-3 0 1-16,-2 0-15 15,3 0 15-15,0 1-15 16,4 1-54-16,2-2 34 15,-1 0-94-15</inkml:trace>
  <inkml:trace contextRef="#ctx0" brushRef="#br0" timeOffset="254345.7323">15206 13771 141 0,'0'0'347'16,"0"0"-304"-16,0 0-18 15,0 0 34-15,0 0-42 16,0 0 24-16,0 0 4 16,-11 0-31-16,11 0 11 15,0 0-19-15,0 0-5 16,0 0 30-16,0 0-31 16,5 0 0-16,8 0 6 15,9-2-2-15,11-2 3 16,6 0-2-16,3-2-2 15,4 1-3-15,-1 1 4 16,-1-2-4-16,0 3 0 0,-7-1 10 16,-3 4-10-16,-5 0 0 15,-7 0 1-15,-4 0-14 16,-6 0 15-16,-2 0-2 16,4 0 0-16,-1 5-7 15,0-2 3-15,1 3-23 16,2 2-52-16,-1 2 51 15,6 1-49-15,-3 1-38 16,4-4-262-16</inkml:trace>
  <inkml:trace contextRef="#ctx0" brushRef="#br0" timeOffset="255403.356">18386 13858 498 0,'0'0'77'16,"0"0"-53"-16,0 0 23 16,0 0-19-16,0 0-7 15,0 0-13-15,-4-4 0 16,4 4 4-16,0 0-12 0,0 0 0 16,0 0 6-16,7 0-6 15,6 0 0-15,3 0 15 16,5 0-11-16,3 0 9 15,-1 0-3-15,3 1-5 16,0 2 7-16,-1 0-12 16,0 0 4-16,-2-1-4 15,-4 0 1-15,-4-2-3 16,-7 1 2-16,-1 1 0 16,-4-1-4-16,-1-1 4 15,-1 0-3-15,-1 2 0 16,0-2 6-16,0 0-8 15,0 0 5-15,0 1-15 16,0 2 14-16,0 2-22 16,0 1 16-16,0 1-1 0,0 1-32 15,0 2 14-15,0-2-38 16,0 1-33-16,0-1-18 16</inkml:trace>
  <inkml:trace contextRef="#ctx0" brushRef="#br0" timeOffset="256903.1597">23736 13343 552 0,'0'0'9'0,"0"0"59"15,0 0-49-15,0 0 5 16,0 0-24-16,0 0 46 16,0 0-25-16,-24-35-6 15,24 35 15-15,-2 0-12 16,2 0 7-16,0 0-25 15,0 0 0-15,0 0 2 16,0 0-2-16,0 0-12 0,0 0 6 16,0 0 12-1,0 0-12-15,0 8 0 0,0 8 6 16,0 5 5-16,0 1-5 16,2 3 0-16,-1-2 7 15,1 1-7-15,-1-1 10 16,1-2-10-16,-2 0 3 15,3-1 0-15,-1-3-3 16,0 2 2-16,3-4-4 16,-4-3 11-16,3-3-12 15,-3-1 3-15,3-8 0 16,-2 2-2-16,-1-2 3 0,-1 0-1 16,0 0 26-1,2 0-10-15,2 0 40 0,7-5-36 16,10-7-10-16,4-2 8 15,6-3-16-15,5-1 2 16,3-2 11-16,5 0-11 16,3-2-6-16,0 3 2 15,-3 2 0-15,0 0-6 16,-7 5 6-16,-2 2 0 16,-3 1-6-16,-6 3 15 15,0-1-11-15,-1 4 2 16,-4 0 0-16,-3 1-6 15,-5 2 6-15,-1 0 0 0,-4 0-6 16,-2 0-12 0,-2 0 2-16,0 0-38 0,-1 3-36 15,-3 5 43-15,0 4-36 16,0-2-43-16,0-3-32 16</inkml:trace>
  <inkml:trace contextRef="#ctx0" brushRef="#br0" timeOffset="262111.7337">6651 14886 157 0,'0'0'10'0,"0"0"-9"15,0 0 4-15,0 0 14 16,0 0-10-16,0 0 3 15,0 0-6-15,0 0-6 16,54 11-14-16,-44-6-41 16,-2 1 2-16</inkml:trace>
  <inkml:trace contextRef="#ctx0" brushRef="#br0" timeOffset="266617.5823">18382 14459 205 0,'0'0'3'16,"0"0"-6"-16,0 0 6 15,0 0 6-15,0 0 28 16,0 0 13-16,0 0-21 15,35-32-7-15,-31 30-22 16,-1 2 36-16,2-3-18 0,-5 3 20 16,1-2 15-16,-1 2 15 15,0 0-11-15,0-2-38 16,0 1 0-16,0-2 33 16,0 0-26-16,-4 0 0 15,-2 0 23-15,-2 1-15 16,2-1-7-16,2 3 3 15,1 0-17-15,3 0 15 16,0 0-28-16,0 0 2 16,0 0-13-16,0 0 7 15,0 8 0-15,0 1 4 16,10-1-2-16,3 1 1 16,6-4 1-16,0-2 0 0,1-3 3 15,-1 0-1-15,-6 0 6 16,-2 0-8-16,-4-5 0 15,-4-2 11-15,-3-1-11 16,0-1 0-16,0 0-2 16,-10 1-6-16,-7 1-3 15,1 2-1-15,-2 4-15 16,0 1 18-16,3 0-12 16,0 0 21-16,3 3-8 15,0 5 18-15,-1 2-21 16,2 3 6-16,2 1 5 15,2 1-4-15,4-3 4 16,3 0 0-16,0-2-7 16,0-3 10-16,0-1-4 0,13-4 1 15,1-2 0-15,2 0-1 16,-1 0 7-16,-1 0-6 16,-5 0 0-16,-3-6 6 15,-3 0 0-15,-3 1-6 16,0 0 0-16,0 2 14 15,0 2-10-15,-2 0-3 16,-7 1 4-16,2 0 5 16,-2 0-20-16,1 0 10 15,5 5-10-15,2 2 2 16,-1-1 3-16,2 1 4 16,0-3-11-16,0-1 14 15,0 0-13-15,3-1-5 0,5-2-8 16,1 0 16-16,1 0-2 15,-2 0-13-15,-2-5 14 16,-4-2 17-16,-2 0-14 16,0 1 6-16,0 2 0 15,0 0 20-15,-8 1-20 16,-6 2 2-16,-4 1-3 16,-2 0 5-16,4 0-4 15,2 7 0-15,2 5 0 16,3 1-4-16,3-1 4 15,5 2 0-15,1-3-7 16,0-2 18-16,0 0-10 16,13-3-1-16,2-4 0 15,4-2 6-15,0 0-1 16,1 0-3-16,-2-5-2 0,-5-5-8 16,-1-1 7-16,-6 0-5 15,-3 2 0-15,-1 1-1 16,-2 4 11-16,0 2-4 15,0-1 0-15,-8 3-14 16,-2 0-39-16,2 0-14 16,4 0-67-16,-1 5-52 15</inkml:trace>
  <inkml:trace contextRef="#ctx0" brushRef="#br0" timeOffset="267205.5274">18301 14483 212 0,'0'0'355'15,"0"0"-266"-15,0 0-70 16,0 0-16-16,0 0-3 16,0 0 0-16,-27 6 0 15,24 5 3-15,3-2-3 16,0-2-2-16,0-1 2 16,3-3 0-16,8-2 14 0,0-1 2 15,4 0-11-15,1 0 20 16,1-4-20-16,-5-6-2 15,1 0-3-15,-2-3 2 16,-5 0 6-16,0 1-8 16,-3 0 0-16,-3 6-2 15,0 2 12-15,0 3-10 16,0 1 0-16,-3 0 7 16,-9 0-16-16,-3 13-6 15,1 3-11-15,4 3 11 16,1 1-54-16,4 3-11 15,4-9-42-15</inkml:trace>
  <inkml:trace contextRef="#ctx0" brushRef="#br0" timeOffset="273687.2654">4072 15715 521 0,'0'0'19'16,"0"0"-19"-16,0 0-14 15,0 0 6-15,0 0 8 16,0 0 14-16,0 0-14 15,0 0 13-15,17 0-13 16,-6 0 8-16,0 0 6 16,-2 0-6-16,3 0-8 15,0 0 33-15,0 0-30 16,4 0 10-16,1 0-6 16,-1 0-1-16,2 0 24 15,0 0-28-15,1-3 7 0,1-2 12 16,2-1-16-16,-1 3 1 15,-3 0-6-15,1-1 0 16,-3 4-1-16,-5 0 1 16,-1 0-3-16,-1 0-2 15,-4 0 7-15,-1 0-6 16,1 0 4-16,1 0-32 16,0 0 27-16,6 0-21 15,1 0-13-15,3 0-55 16,0-3-32-16</inkml:trace>
  <inkml:trace contextRef="#ctx0" brushRef="#br0" timeOffset="277288.0541">14889 15552 326 0,'0'0'29'0,"0"0"13"15,0 0-42-15,0 0 90 16,0 0-35-16,0 0-9 15,0 0 23-15,-47 7-49 0,41-7 22 16,1 0 17 0,1 3-20-16,2-3-12 0,0 0-6 15,2 0-21-15,0 0 1 16,0 0-1-16,0 0 0 16,0 0-5-16,5 3 10 15,16-1-5-15,9 0 0 16,9 0 2-16,1 1 30 15,1-1-32-15,-1-1 2 16,-3 1-6-16,0-2 16 16,-2 4-17-16,-3-3 5 15,1 3-22-15,-7 1-10 16,-1 0-41-16,-1 2-19 16,-2-3-33-16,-2-1-228 15</inkml:trace>
  <inkml:trace contextRef="#ctx0" brushRef="#br0" timeOffset="277979.9632">18009 15698 551 0,'0'0'50'16,"0"0"-34"-16,0 0-15 16,0 0 20-16,88-5 11 15,-58 0-19-15,0 1-1 16,0 0-11-16,-4 3 5 15,-3-2-12-15,-5 3-3 16,-7 0-47-16,-11-2-98 16</inkml:trace>
  <inkml:trace contextRef="#ctx0" brushRef="#br0" timeOffset="279450.6327">3956 15769 469 0,'0'0'71'15,"0"0"-53"-15,0 0 30 16,0 0-32-16,0 0 20 16,0 0 20-16,-5 0-44 15,5 0-9-15,0 0-3 16,0 1 2-16,0 1-4 16,14 1 2-16,5-1 0 15,2-1 1-15,3-1 0 16,-3 0-1-16,0 0 7 15,-3 0-7-15,-2 0 0 0,4 0 0 16,-6 0 8-16,0 0-9 16,-4 2 1-16,-2-2 0 15,-5 0 0-15,0 2-6 16,-2-2 4-16,4 0-4 16,1 0-17-16,1 0 12 15,8 0-31-15,3 0-17 16,3-2-61-16,4-8-334 15</inkml:trace>
  <inkml:trace contextRef="#ctx0" brushRef="#br0" timeOffset="281374.7294">23117 15084 509 0,'0'0'53'0,"0"0"5"16,0 0-29-16,0 0 25 15,0 0-8-15,0 0-22 16,0 0-3-16,0 0-14 15,0 2-3-15,0-2 29 16,0 0-33-16,0 1 1 16,0 0-2-16,1 6 1 0,-1 1 0 15,0 5-8-15,0 4 18 16,0 3 14-16,0 0-16 16,0 1 2-16,0 4 17 15,0-3-16-15,0 0-2 16,0 0 10-16,-3-4-17 15,2-1 19-15,-2-3-21 16,3-4 0-16,0 0 2 16,0-3 0-16,0 1 2 15,0-5-4-15,0 2 2 16,0-3 2-16,0 2-4 16,0-4 0-16,0 3 9 15,0-3 0-15,0 0 20 0,0 0-3 16,0 0-25-16,0 0 41 15,0 0-21-15,7 0 3 16,8-3 3-16,6-9-24 16,9-4 2-16,4-1-5 15,3 1 0-15,2-3 5 16,2 2-5-16,0-1 0 16,0 4-5-16,-3 1 5 15,-2 2-1-15,-5 2-2 16,-1 0 6-16,-1 1 0 15,-4-2-3-15,-1 0 5 16,-2 2-11-16,1 0 10 0,-1-1-9 16,0 3 5-1,-5-1 0-15,-5 2-3 0,-7 2 8 16,-1 2-2-16,-3-1 44 16,-1 1-13-16,0 0 1 15,0 1-32-15,0 0 1 16,0 0 7-16,0 0-11 15,0 0-4-15,0 0 3 16,0 0-29-16,0 0-43 16,0 0-41-16,0 0-136 15,0 0-97-15</inkml:trace>
  <inkml:trace contextRef="#ctx0" brushRef="#br0" timeOffset="286476.8246">8286 16548 390 0,'0'0'64'0,"0"0"-45"0,0 0-16 16,0 0 34-16,0 0 30 16,0 0-39-16,0 0-12 15,-72-25 13-15,65 20-26 16,1 1 18-16,0 2-8 15,5 1-1-15,1 1-12 16,0 0 0-16,0-3-2 16,0 3 2-16,0 0-5 15,0 0 3-15,0 0 1 16,0 0-6-16,0 0-6 16,0 0 13-16,0 0-7 0,4 0 12 15,3 0-13-15,4 0 8 16,4 0 0-16,-3 3-4 15,4 0 4-15,-2 1 0 16,-1 1-1-16,4 0 2 16,-1 1-1-16,0 0 0 15,2-1 12-15,2-1-12 16,0 1 0-16,1 2 2 16,-2-4 8-16,4-1-10 15,-5 2 0-15,3-4 0 16,-2 3 13-16,3-3-5 15,4 1 0-15,-1 1-7 16,4 0 13-16,4-1-3 0,3 1-10 16,8-2-2-16,11 0 8 15,9 0-12-15,10 0 5 16,6 0 0-16,4-3 1 16,5-5-1-16,-3 4-1 15,-5 2 0-15,-6 0 1 16,-7 2 7-16,-8 0-7 15,-5 0-8-15,-7 0 7 16,-2 0 2-16,-4 3 0 16,-5 2-1-16,2-4-1 15,-3 1-3-15,-2-2 4 16,2 0 0-16,-5 0 9 0,-2 0-9 16,-6 0-5-16,-4 0 2 15,-9 0-9-15,-3 0 6 16,-5 0-43-16,-2 0-38 15,3 0-14-15,-2 0-33 16,-1 0-182-16</inkml:trace>
  <inkml:trace contextRef="#ctx0" brushRef="#br0" timeOffset="293642.942">1984 11168 374 0,'0'0'10'16,"0"0"35"-16,0 0-22 16,0 0 6-16,0 0 36 15,0 0-37-15,0 0-10 0,0 0 3 16,-12-25-12 0,8 24 20-16,2-1-8 0,1 2-19 15,-2 0 19-15,-2 0-21 16,-2 0 0-16,-5 0-11 15,0 6 15-15,-3 4-6 16,0-1 2-16,3-1 0 16,0 1-1-16,-2 1 1 15,-3 2 0-15,-1 1-7 16,-3 0 29-16,5 3-29 16,2-2 7-16,1 2 0 15,4 1 4-15,0 1-2 16,3 6-2-16,-3 2 0 0,2 5-3 15,-5 4 0-15,1 3 3 16,1 0 0-16,-2 2 14 16,-3 1-14-16,0 3 0 15,-3 0-14-15,-2 2 32 16,7-3-28-16,1 1 10 16,-1-2 0-16,4-2-1 15,0-4 1-15,0 0 0 16,3-1-12-16,3-1 24 15,0 3-15-15,3-2 3 16,0 3 0-16,0 1-9 16,0 5 16-16,0 1-7 15,3 4 0-15,5-3-3 16,-2-1 3-16,5-3 0 16,-3-1 10-16,1-4-24 0,0 1 14 15,-3-2 0-15,0-2-3 16,-2 3 12-16,-1-6-13 15,0 2 4-15,-2 1 0 16,-1 1 2-16,5-1-2 16,1 2 0-16,-3 0-6 15,6 2 19-15,-2 0-19 16,2 2 6-16,-1-1 0 16,-2-3-3-16,3 5 3 15,-3-4 0-15,-3 5 3 16,-3 0 5-16,0 0 2 0,0 3-10 15,0 5 0-15,-7 2-12 16,-4 4 21-16,-1-3-9 16,6-2 0-16,-1 4 0 15,5 1 6-15,1 3-6 16,1 3 5-16,0-1-22 16,3-4 17-16,10 0-15 15,5-2 6-15,0-2 9 16,1-1-3-16,-2-5 3 15,-1-3-6-15,-1-3 4 16,0 0 2-16,-3 0 0 16,-3 2-8-16,-2-1 8 15,-2 2 0-15,-1-4 3 16,-4 2 0-16,0-4 7 0,0-4-10 16,0 1 0-16,0-2-3 15,0-1 12-15,0-1-20 16,0-2 11-16,0-2 0 15,0-2 10-15,0 3-10 16,3-6 0-16,-1 1-2 16,1-2 16-16,0 0-17 15,0 1 3-15,1 4 0 16,0 2-2-16,-1 0 2 16,0 2 0-16,2-4-6 15,-2 1 19-15,0-5-17 0,3-4 4 16,-3-1 0-1,4-2-2-15,-1-5 2 0,0 1 0 16,-1-3-8-16,-2 1 8 16,5-1-6-16,-3-3-12 15,1 2-53-15,2-2 11 16,-5-1-77-16</inkml:trace>
  <inkml:trace contextRef="#ctx0" brushRef="#br0" timeOffset="297861.9557">4199 4503 323 0,'0'0'87'0,"0"0"-63"16,0 0-16-16,0 0 51 15,0 0-48-15,0 0 37 16,0 0-45-16,-36-69 13 16,36 64 35-16,-1 4-50 15,1 1 5-15,0 0 15 16,0 0-21-16,0 0 0 16,0 0 0-16,0 0 9 15,0 0-28-15,0 3 17 16,0 7 2-16,1 0 11 15,7 5-11-15,2-1 0 16,2 2-6-16,0-3 12 16,4 3-15-16,0-5 9 0,4-1 0 15,0-3 9 1,2-7-9-16,2 0 0 16,0 0-8-16,-2-8 19 0,2-9-14 15,0-4 3-15,0 0 0 16,-5-1 7-16,2 0-5 15,1 2-4-15,2 1-2 16,6-1-82-16,3 1 21 16,-2 2-76-16</inkml:trace>
  <inkml:trace contextRef="#ctx0" brushRef="#br0" timeOffset="298393.6056">5071 4262 482 0,'0'0'7'0,"0"0"45"0,0 0-31 16,0 0-10-16,0 0 31 16,0 0-40-16,-11-24 8 15,11 24 11-15,0 0-21 16,0 6-9-16,0 8 0 15,0 5 15-15,0 3-12 16,7 0 6-16,0-1 0 16,1-2-12-16,0-2 21 15,-1-6-9-15,0 0 0 16,-1-6 7-16,-3-5-12 16,0 0 5-16,0 0 0 15,2 0 13-15,7 0 0 0,2-14 1 16,3-3-14-16,4-4 0 15,1-2 2-15,1 1-2 16,2 0 0-16,-1 2-9 16,3 0 9-16,3 4-31 15,2 3-46-15,6 5-54 16,-3 1-60-16</inkml:trace>
  <inkml:trace contextRef="#ctx0" brushRef="#br0" timeOffset="298986.6797">6047 4200 205 0,'0'0'3'0,"0"0"-3"16,0 0 0-16,0 0 5 15,0 0 4-15,0 0-6 16,47-3-3-16,-47 15 84 16,0 0-15-16,0 1-15 15,0 0-30-15,0 2-24 16,0-2 45-16,-2 1-27 15,0 0 8-15,2 1 4 16,0-1-15-16,0-1-12 16,0-3-3-16,10-4 0 15,6-6 24-15,3 0-21 0,7 0 23 16,8-15 30-16,3-6-52 16,0-1 32-16,1-1-36 15,-4-2 0-15,-1-1-3 16,-3 1 3-16,0 1-10 15,-4 0 2-15,-3 2-24 16,-1 5-14-16,-4-4-62 16,0-1-195-16</inkml:trace>
  <inkml:trace contextRef="#ctx0" brushRef="#br0" timeOffset="302473.9977">2937 5554 258 0,'0'0'49'0,"0"0"8"16,0 0-2-16,0 0-55 16,0 0 0-16,0 0 61 15,0 0-60-15,2-62-1 16,-1 54 21-16,0 2-11 0,1 2 14 16,-2 0-24-1,0 1 9-15,0 3 47 0,0-3-44 16,0 1-5-16,3 1 0 15,-3-1 8-15,0 2-15 16,0-1 0-16,0 1 0 16,0 0 7-16,0 0-7 15,0 0 2-15,0 0-2 16,0 0 16-16,0 0-28 16,0 9 12-16,3 6 0 15,6 1-25-15,3 0 26 16,3 0-1-16,-3-1 14 15,6-1-2-15,-6-2-13 16,1 2 1-16,-1-3 0 0,-2 2-6 16,1-2 6-1,-5 1 0-15,0-3-11 0,-3-1 39 16,-3-4-30-16,3-1 2 16,-3-3 0-16,0 0 0 15,0 0 9-15,3 0-9 16,-3 0 34-16,0 0-18 15,9 0 16-15,0-12-32 16,10-8 8-16,4-4-12 16,2-5 4-16,2 3-2 15,-5 2-1-15,3 1 6 16,-5 1-6-16,0 2-3 16,-4 2 5-16,-3 4-15 15,-2 1-7-15,-1 4 23 16,-4 2-16-16,-3 2 0 0,0 2 8 15,1 3-47-15,4-1-111 16,-1 0 29-16</inkml:trace>
  <inkml:trace contextRef="#ctx0" brushRef="#br0" timeOffset="305031.9733">2758 6347 256 0,'0'0'83'16,"0"0"-13"-16,0 0-53 16,0 0 36-16,0 0-46 15,0 0-2-15,0 0 53 16,0-9-22-16,0 7-21 16,0 2 3-16,0-2-14 15,0 2 37-15,0 0-41 0,0 0 2 16,0 0 18-16,0 0-20 15,0 0 0-15,0 0 5 16,0 0-5-16,0 0 0 16,0 0-6-16,0 0 6 15,0 0-13-15,2 12 13 16,5 2 0-16,-1 4 0 16,0 1 2-16,2 3-4 15,2-1 2-15,0-2 0 16,1 0 10-16,3-4-10 15,-1 0 0-15,0-3-7 0,-2-3 19 16,-1-1-12 0,0-2 0-16,-2-2 0 15,-2-2-1-15,-3 0 1 0,0-2 0 16,-3 0-1-16,2 0 14 16,-2 0-20-16,7 0 7 15,0 0 0-15,7-8 11 16,8-10-8-16,5-4-3 15,3-6 12-15,1 3-4 16,-1-2-16-16,0 1 0 16,-2 1 8-16,-3 3-16 15,-5 6-14-15,-2 3-15 16,-5 6-5-16,-1 6-43 16,-9 1-43-16</inkml:trace>
  <inkml:trace contextRef="#ctx0" brushRef="#br0" timeOffset="307964.8268">3012 7282 365 0,'0'0'44'0,"0"0"-39"15,0 0-2-15,0 0 13 16,0 0-12-16,0 0 26 15,0 0-25-15,3 0 48 16,-2 0-40-16,-1 0-10 16,0 0 43-16,0 0-19 15,0 0 7-15,0 0-34 16,0 0 0-16,0 0 16 16,0 0-16-16,0 0 0 15,0 0 2-15,0 0 11 0,0 0-17 16,2 0 4-16,-2 0 0 15,0 0-1-15,0 0 1 16,1 0 0-16,-1 0 8 16,0 0-1-16,0 0-8 15,0 0 1-15,0 0 0 16,0 0-6-16,0 0 6 16,0 0 0-16,0 0-3 15,0 0 26-15,0 0-39 16,0 3 16-16,2 3 0 15,1 2-12-15,0 1 12 16,0 4 0-16,-1-1-1 0,2 0 14 16,0 0-26-1,-4 1 13-15,3-2 0 16,0 1 12-16,0-2-12 0,0-2 0 16,2-2-5-16,-2 5 15 15,-1-3-13-15,2 2 3 16,0-2 0-16,-1-1-1 15,0-1 1-15,0 0 0 16,-2-1-7-16,1 1 17 16,1 0-10-16,-2 3 0 15,1-4 0-15,1 2-3 16,0-1 3-16,1-2 0 16,1-1-2-16,-5 0 15 0,4-1-14 15,-2 0 1 1,-1-1 0-16,1 0-11 0,-2-1 11 15,0 0 0-15,0 0-3 16,0 0 18-16,0 0-15 16,0 0 0-16,0 0 2 15,0 0-13-15,3 0 11 16,-3 0 0-16,0 0 8 16,1 0 5-16,2 0-1 15,0-1-12-15,6-11 13 16,0-5-2-16,3-5-11 15,3-3 0-15,-3-2-5 0,4-2 20 16,-2-4-24 0,0 4 9-16,0 2 0 0,-1 2-7 15,0 4 7-15,0 4-2 16,4 1-11-16,-3 2-3 16,1 3 7-16,-4 2-13 15,-1 3-7-15,0 1 4 16,0-1-15-16,4 2-36 15,0-3 19-15,-3 0-133 16</inkml:trace>
  <inkml:trace contextRef="#ctx0" brushRef="#br0" timeOffset="312024.1118">3167 6361 175 0,'0'0'6'0,"0"0"4"16,0 0-3-16,0 0 42 16,0 0-49-16,0 0 0 15,0 0 42-15,-5-8-42 16,5 8-8-16,0 0 8 15,0 0 0-15,0 0 5 16,0 0 2-16,0 0 27 0,0 0 43 16,0 0-66-16,0 0 17 15,0 0 5-15,0-3-31 16,0 3 21-16,0-3-23 16,0 0 12-16,0 2 20 15,0-1-30-15,0-3-2 16,0 5 30-16,0 0-24 15,0 0 1-15,0 0-7 16,0 0 0-16,0 0-2 16,0 0 2-16,0 0 0 15,0 0 11-15,0 0-3 16,0 0 5-16,0 0-13 16,0 0 5-16,0-5 29 0,0 1-34 15,0-4 0 1,8-1-3-16,1 1 18 0,1-1-24 15,2 1 9-15,3 0 0 16,2 0-6-16,2 5 6 16,-4 0 0-16,-2 1-12 15,2 2 30-15,-3 0-24 16,0 0 6-16,-3 0 0 16,0 0-12-16,0 0 12 15,-3 0-3-15,0 0 1 16,-1 2 4-16,3 1 6 15,1-3-8-15,2 0 0 0,2 0-4 16,-1 0 4 0,6 0 0-16,-3 0-4 0,0 0 14 15,5 0-11-15,-3-3 1 16,0 1 0-16,-1-1-14 16,2 2 14-16,4-4 0 15,2-1 6-15,0 0-2 16,4-2-4-16,3-4 0 15,3-1 2-15,4 2-16 16,-2 1 14-16,-2 2 0 16,-4 4-4-16,-6 1 17 15,-3 3-13-15,-4 0 0 16,2 0 3-16,-2 0-8 16,-3 0 5-16,4 0-3 15,-5 0-4-15,2 0 14 0,-6 0-10 16,2 0 3-16,-3 0 0 15,-5 0 7-15,-1 0-7 16,-2 0 0-16,0 0 1 16,0 0 14-16,0 0-6 15,0 0-9-15,0 0 6 16,0 0 8-16,0 0-14 16,0 0 0-16,1 0-7 15,-1 0 14-15,0 0-14 16,0 0 7-16,0 0 0 15,1 0 1-15,4 0-1 16,0 0-9-16,4-3 2 16,4 1-17-16,1-1 15 15,-1 3-54-15,5 0-14 0,-4 0 30 16,-6 0-203-16</inkml:trace>
  <inkml:trace contextRef="#ctx0" brushRef="#br0" timeOffset="316466.8654">2806 7182 233 0,'0'0'98'15,"0"0"-76"-15,0 0-3 0,0 0 11 16,0 0-19-16,0 0 18 15,0 0-8-15,-49-58-6 16,43 54 18-16,3 1-22 16,0-1-5-16,1 0-6 15,0 2 19-15,2 1-37 16,0 1 18-16,0 0 0 16,-1 0 10-16,1 0-10 15,0 0 0-15,0 0-21 16,0 0 48-16,0 0-36 15,0 0 9-15,0 0 0 0,0 0 8 16,0 0-7 0,0 0-1-16,0 0 23 0,0 0-14 15,0 0 3-15,0 0-12 16,0 0 0-16,0 0-12 16,0 0 12-16,0 0 0 15,0 0-10-15,5-3 25 16,7-4-4-16,7-3 17 15,5-2-26-15,-3 2 16 16,4-1-9-16,-2 0-9 16,-3 2 0-16,-3 1 15 15,-1 4-16-15,-6-2 1 16,1 2 0-16,1 1-7 16,0-2 7-16,3 1 0 15,0-1 1-15,3-3 18 0,1 3-14 16,4-1-5-16,-1 1 0 15,2 0-4-15,0 2 4 16,-2 0 0-16,-1 2-1 16,-6 1 14-16,1 0-14 15,-4 0 1-15,-3 0 0 16,-3 0-10-16,-3 0 10 16,-1 0 0-16,2 0-2 15,-4 0 4-15,0 0-11 16,0 0-8-16,0 0-51 15,0 1 1-15,0 1-44 16,0-2-83-16</inkml:trace>
  <inkml:trace contextRef="#ctx0" brushRef="#br0" timeOffset="316993.9654">3019 6869 334 0,'0'0'0'15,"0"0"0"-15,0 0 61 16,0 0-55-16,0 0 15 16,0 0 29-16,-39-24-50 15,38 23 46-15,1 1-46 16,0 0 17-16,0 0 3 0,0-2-20 15,0 2 0-15,0 0-2 16,0 0-4-16,0 0-3 16,3 0-30-16,4 0 39 15,1 0-1-15,7 0 1 16,0 0-4-16,1 7-4 16,1-1 16-16,0 2-3 15,0 4-5-15,-1-1 0 16,-1 3-8-16,0 0 8 15,-1 0 0-15,-3 3-2 16,-3-1 14-16,1 2-18 16,-6 0 6-16,1-1 0 0,-4 0 19 15,0-1-11-15,0-4-8 16,0 1 18-16,0 0-11 16,-10 1 16-16,-1 2-23 15,-5 3 9-15,-3 0 6 16,5-2-15-16,1-2 0 15,1-2-5-15,6-4-19 16,4 0 13-16,2-1-85 16,0-3 1-16,0-5-23 15</inkml:trace>
  <inkml:trace contextRef="#ctx0" brushRef="#br0" timeOffset="323802.9559">2886 8101 314 0,'0'0'0'0,"0"0"-9"15,0 0-1 1,0 0 10-16,0 0 0 0,0 0 3 15,0 0 31-15,-10-44 8 16,10 44-20-16,0 0-21 16,0 0-1-16,0 0 0 15,0-1 0-15,0 1 17 16,0 0 19-16,0 0-36 16,0 0 70-16,0 0-46 15,0 0-15-15,0 0-4 16,0 0 17-16,0 0-26 15,0 0 4-15,0 0 0 0,0 0-15 16,0 0 15 0,8 0-6-16,11 0 6 0,9 1 0 15,7-1 7-15,1 0-7 16,8 0 0-16,-2 0-3 16,-1 0 14-16,1-3-15 15,-3 0 4-15,-3 3 0 16,1 0-4-16,-3 0 4 15,-4 0-24-15,-6 0 22 16,-3 0-20-16,-9 0 20 16,-3 0 2-16,-6 0-33 15,-3 0 2-15,0 0 11 16,0 0 20-16,0 2 12 16,0 1-12-16,-9-1-27 0,-10 5-52 15,-7 1-251-15</inkml:trace>
  <inkml:trace contextRef="#ctx0" brushRef="#br0" timeOffset="324084.2312">2939 8235 294 0,'0'0'51'0,"0"0"-20"15,0 0 1-15,0 0-27 16,0 0-5-16,0 0 4 0,-2-4 6 16,20 4 9-16,9 0-9 15,10 0 2-15,1 0-11 16,3 0 6-16,-4081-2-7 16,8164-3 0-16,-4083-1-7 15,-3-2-9-15,-2 1 0 16,-2 0-25-16,-3 1-49 15,-4 2 3-15</inkml:trace>
  <inkml:trace contextRef="#ctx0" brushRef="#br0" timeOffset="327760.953">14879 7879 324 0,'0'0'18'0,"0"0"9"16,0 0 27-16,0 0-50 16,0 0 16-16,0 0-20 15,0 0 13-15,9-72-1 16,-5 65 9-16,-1 2-21 15,0 0 18-15,-3 5-14 16,2 0 47-16,-2 0-43 16,0 0-5-16,0 0 37 0,0 0-29 15,0 0-11-15,0 0 18 16,0 0 2-16,0 0-8 16,0 0-12-16,0 0 18 15,0 0-22-15,0 0 4 16,0 0 0-16,0 2-8 15,0 6 12-15,-2 8-10 16,-5 7 6-16,1 2 0 16,0 3-10-16,6-1 10 15,0-4 0-15,0-7-7 16,0-5 23-16,0-8-23 16,0-1 7-16,0-2 0 15,0 0 22-15,0 0-12 16,7-7 8-16,10-17 5 15,7-8-5-15,5-9-27 0,0 4 9 16,-2 4 0-16,-1 4-26 16,0 7 3-16,0 5-59 15,0 0-28-15,-5 5-156 16</inkml:trace>
  <inkml:trace contextRef="#ctx0" brushRef="#br0" timeOffset="333761.981">22621 5470 481 0,'0'0'25'0,"0"0"87"0,0 0-109 16,0 0 19-16,0 0-22 16,0 0 21-16,0 0-37 15,0 0 16-15,-23-12 0 16,23 28-10-16,0 6 10 15,-2 7 0-15,1 3-13 16,-1 2 32-16,1 1-34 16,1-1 15-16,0-1 0 15,0-2 6-15,0-6-6 16,4-6 0-16,10-8 0 16,2-5 6-16,9-6-2 15,7 0-4-15,7-3 3 16,8-16 16-16,1-6-19 15,0-3 0-15,-3 1 0 16,-1 0 15-16,1 0-11 0,-4 5-4 16,3-1 0-16,-5 3-5 15,-5 1 6-15,-2 4-1 16,-7 3 0-16,-4 5 13 16,-9 2-22-16,-4 2 9 15,-5 1 0-15,-3 2 7 16,0 0 3-16,0 0-10 15,0 0 0-15,0 0 13 16,0 0-8-16,0 0-5 16,0 0 0-16,0 0-5 15,0 0 5-15,0 0 0 16,0 0-2-16,0 0 21 0,0 0-34 16,0 0 15-16,0 0 0 15,0 0-6-15,0 0 6 16,0 0 0-16,0 0-5 15,0 0 16-15,0 0 0 16,0 0-11-16,0 0 0 16,0 0-3-16,0 0 6 15,0 0-3-15,0 0 0 16,0 0 0-16,0 0 17 16,-1 0-17-16,1 0 0 15,-2-1 4-15,-2 0-1 16,1 0-4-16,0-1 1 15,-1 1 0-15,4 1-5 0,0 0 5 16,0 0 0 0,0 0-10-16,0 0-3 0,0 0-27 15,0 0-40-15,0-3-122 16</inkml:trace>
  <inkml:trace contextRef="#ctx0" brushRef="#br0" timeOffset="334378.676">21600 8087 199 0,'0'0'0'15,"0"0"-24"-15</inkml:trace>
  <inkml:trace contextRef="#ctx0" brushRef="#br0" timeOffset="343181.394">4811 10084 256 0,'0'0'8'0,"0"0"-8"15,0 0-7-15,0 0 7 16,0 0 19-16,0 0 30 15,0 0-28-15,-15-27 10 16,15 27 15-16,0-1-30 16,0-1-8-16,0 2 14 15,-2 0 0-15,2 0 2 0,0-1 9 16,0 1-27-16,0 0-2 16,0 0-8-16,0 0 10 15,0 0-25-15,0 0 19 16,0 0-7-16,0 0-3 15,0 7 11-15,9 4-1 16,3 2 0-16,4-1 1 16,1 1-1-16,8-4 2 15,5-2-1-15,3-2 16 16,6-3-5-16,2 1-12 16,3-1 1-16,2-2 7 15,-3 0-6-15,-2 0-2 16,-1 0 0-16,-9 0 24 0,2-2-21 15,-6-1 1-15,-5-3-4 16,-2 3-4-16,-4-2 4 16,-6 2 0-16,-2 3 6 15,-5-2-15-15,0 1 18 16,3 1-9-16,1 0 0 16,8 0-95-16,8 0 94 15,3 6-115-15,1 1-88 16</inkml:trace>
  <inkml:trace contextRef="#ctx0" brushRef="#br0" timeOffset="344342.8756">7513 10047 570 0,'0'0'13'15,"0"0"-13"-15,0 0 77 16,0 0-77-16,0 0 13 0,0 0-6 16,-25-48 2-16,25 46-2 15,0 2-7-15,0 0 0 16,0 0-21-16,12 0 19 15,3 3 2-15,3 8-8 16,-1 4 13-16,3-1-15 16,2 2 3-16,-1-1 7 15,6 1-22-15,0 3 27 16,9-2-5-16,1-3 0 16,4-2 5-16,3-1-17 15,7-6 12-15,1 1 0 16,1-4-5-16,6-2 5 0,-1 0 0 15,-4 0 0-15,-5-11 5 16,-9 1-10-16,-8 2 3 16,-9-1 2-16,-7 0 8 15,1 1-8-15,-5-1 0 16,-2 1 7-16,-2 5 6 16,0 0-10-16,-5 0-3 15,0 3 2-15,1 0-35 16,2 0 17-16,6 0-84 15,4 0 83-15,-5 3-179 16,-4 1-73-16</inkml:trace>
  <inkml:trace contextRef="#ctx0" brushRef="#br0" timeOffset="348462.0767">16257 10597 315 0,'0'0'89'16,"0"0"-60"-16,0 0-6 15,0 0 17-15,0 0 10 16,-19-75-11-16,19 65 1 16,0 5-31-16,0 1-4 15,0 1 27-15,0 1-19 16,0 1-9-16,0 1-4 15,0 0 0-15,0 0-18 16,0 0 5-16,0 11 13 0,0 7-11 16,0 2 30-1,4 7-33-15,-2 4 14 0,5 5 0 16,-1 3-5-16,0 0 10 16,0 1-5-16,-1-4 0 15,2-1 5-15,-4-9-5 16,4-4 0-16,-2-7 3 15,-1-6-3-15,0-4 0 16,-4-2 0-16,2-3 0 16,-2 0 4-16,2 0 51 15,4 0-44-15,4-7-6 16,6-10 8-16,3 0-13 16,1-2 0-16,3-1-7 15,-4 1 22-15,4-1-21 0,2 1 6 16,-1 0 0-16,-3 4-23 15,0 1 23-15,-2 2-12 16,-4 4-1-16,-3 3 4 16,-3 1 9-16,-5 3 0 15,-3 1-4-15,-1 0-14 16,0 0 10-16,0 0-18 16,2 0-3-16,1 3-53 15,2 7 71-15,0 2-10 16,3 2-2-16,1 0-15 15,6-2-126-15,0-6 32 16</inkml:trace>
  <inkml:trace contextRef="#ctx0" brushRef="#br0" timeOffset="349732.3358">22197 10507 424 0,'0'0'54'0,"0"0"-46"15,0 0-1-15,0 0 26 16,0 0-18-16,0 0 33 16,0 0-21-16,-4-38-20 15,4 38 44-15,0 0-51 16,0 0 0-16,0 0-5 15,0 0-4-15,0 3 9 16,0 8 0-16,0 6 4 16,0 2-8-16,0 1 4 15,0-3 0-15,0 2-1 16,-1-2 16-16,1-2-14 16,0-3-1-16,0 0 0 0,0-5-4 15,0-2 4-15,0 0 0 16,0 2-9-16,0-2 13 15,0 4-5-15,0-4 1 16,0 2 0-16,0-4 5 16,0-2-5-16,5-1 0 15,10 0 4-15,8 0 8 16,7-14 10-16,4-5-22 16,1-1 1-16,-4 0 4 15,1 1-2-15,-3-2-3 16,3 0 0-16,-2 1-27 15,2 3 23-15,1 1-43 16,-3 4-22-16,0 2 15 0,0 1-148 16</inkml:trace>
  <inkml:trace contextRef="#ctx0" brushRef="#br0" timeOffset="352320.3572">14135 12808 164 0,'0'0'93'15,"0"0"-56"-15,0 0-37 16,0 0 33-16,0 0-15 16,0 0-7-16,0 0 48 15,50-19-41-15,-42 13-1 16,-5 2 28-16,0 0-39 15,-2 4 52-15,-1-3-22 16,2 3-9-16,-2 0 25 16,0 0-47-16,0 0-5 15,0 0 0-15,0 0 17 16,0 0-26-16,0 0 9 0,0 0 0 16,0 0-9-16,1 7 9 15,5 5 0-15,-2 4 0 16,4-1 7-16,-3 1-7 15,4-4 0-15,1 2 0 16,-1-3 8-16,1-3-8 16,2 0 0-16,-2-3 0 15,7-3 11-15,1-2-5 16,7 0-6-16,7 0 0 16,2-9-4-16,2-5 4 15,1 1-32-15,-1 1-10 16,-2 3-77-16,-6 3 38 0</inkml:trace>
  <inkml:trace contextRef="#ctx0" brushRef="#br0" timeOffset="353955.851">21658 12460 248 0,'0'0'8'0,"0"0"-15"15,0 0 7-15,0 0-25 16,0 0 18-16,0 0-31 15,-15 15-59-15</inkml:trace>
  <inkml:trace contextRef="#ctx0" brushRef="#br0" timeOffset="355967.132">21540 12562 339 0,'0'0'48'15,"0"0"20"-15,0 0-28 16,0 0-20-16,0 0 40 16,0 0-29-16,0 0 7 15,-12-29-8-15,12 28-26 16,0 1 34-16,0 0-29 16,0 0-9-16,0 0 7 15,0 0 18-15,0 0-22 0,0 0-3 16,0 0-6-1,0 0-2-15,0 0 16 0,0 1-16 16,0 11 8-16,0 2 0 16,0 3-7-16,2-2 7 15,1-1 0-15,1 1-5 16,-1-6 7-16,1 1-2 16,0-3 0-16,0-2 6 15,3-2-10-15,-2-1 4 16,1-1 0-16,2-1 8 15,3 0-2-15,6 0-3 16,2-6-3-16,3-8 17 16,-2 2-14-16,-2-3-3 15,3 3 0-15,-5 1-3 16,2 0 9-16,-3-1-9 0,1 4 3 16,-2-1 0-16,1 2-21 15,-2 2 8-15,-1 0-35 16,-1 3 30-16,2-1-49 15,-3 1-48-15,-3 0-129 16</inkml:trace>
  <inkml:trace contextRef="#ctx0" brushRef="#br0" timeOffset="357999.1365">14967 14633 400 0,'0'0'22'16,"0"0"22"-16,0 0-44 0,0 0 26 15,0 0 13-15,-26 79-9 16,26-64-28-16,0 4 11 15,0-1-10-15,8 1 35 16,2-2-27-16,0-2-11 16,0-1 11-16,-3-2-7 15,1-4 6-15,-1-3-10 16,0-1 0-16,1-4 18 16,0 0-1-16,5 0-3 15,2 0 10-15,7-9-19 16,3-6 11-16,5 0-16 15,3-2 3-15,-2 3-11 0,1 3 8 16,1 0-27-16,1 3-7 16,2 4-88-16,-4-1-8 15</inkml:trace>
  <inkml:trace contextRef="#ctx0" brushRef="#br0" timeOffset="359361.836">21228 14591 422 0,'0'0'53'0,"0"0"4"16,0 0-53-16,0 0 18 15,0 0 34-15,0 0-54 16,0 1 18-16,0 0-20 16,0-1 12-16,0 0 4 15,0 2-10-15,0-2-4 16,0 0 13-16,0 0-6 0,-1 0-13 15,-1 0 4 1,2 0 0-16,0 0 3 0,0 0-3 16,0 0 0-16,0 0-5 15,0 0 19-15,0 0-9 16,0 0-5-16,0 0 8 16,0 0-17-16,0 0 9 15,0 0 0-15,0 1-2 16,0 2 3-16,0 5-1 15,0 3 0-15,0 5 8 16,0 2-22-16,0 2 16 16,0-3-2-16,0-4 0 15,2-7 7-15,1-1-7 16,0-5 0-16,1 0 8 16,10 0 8-16,5-9-4 0,10-11-8 15,7-2 4-15,-1 2 7 16,4 1-30-16,-2 4 7 15,1 2-46-15,-6 2 36 16,-2 8-67-16,-7 0-72 16,-7 1-128-16</inkml:trace>
  <inkml:trace contextRef="#ctx0" brushRef="#br1" timeOffset="521579.3218">14144 10902 217 0,'0'0'39'0,"0"0"-3"16,0 0 23-16,0 0 49 15,0 0-80-15,0 0 32 16,0 0 22-16,4-49-75 16,-4 45 59-16,0-6-62 15,-3 4 1-15,0-1 37 16,3 3-24-16,-1 1-5 15,1 1 29-15,0 2-41 16,-2 0 28-16,2 0-29 16,0 0 0-16,-1 0-19 15,1 0 19-15,-3 0 0 0,3 7-9 16,0 8 11 0,0 2-2-16,0 5 0 0,0 1 1 15,0-1-5-15,4 2 7 16,2 1-3-16,1-2 0 15,1 0 4-15,-1 2-12 16,1-4 8-16,5-2 0 16,-5-2 10-16,1-3-10 15,-1-5 0-15,-2-1-1 16,-3-4 13-16,1-3-13 16,-4-1 7-16,3 0-6 15,7 0 88-15,7-9-67 0,13-8 0 16,8-8-21-1,2 1 20-15,-3 2-26 0,-2 1 6 16,-4 4 0 0,-4 5-3-16,-4 2 4 0,-4 3-1 15,-1 3 0-15,-6 1 11 16,-1 2-42-16,1 1 29 16,3 0-61-16,0 0 33 15,3 0-54-15,-1 0-7 16,-1 4-44-16,-3 0-26 15,1-1-147-15</inkml:trace>
  <inkml:trace contextRef="#ctx0" brushRef="#br1" timeOffset="524039.7528">3671 12056 260 0,'0'0'44'16,"0"0"-75"-16,0 0 31 16,0 0 0-16,0 0 2 15,0 0 16-15,0 0 52 16,-3 0-42-16,3 0-15 16,0 0 43-16,0 0-50 15,0 0-6-15,0 0 17 16,0 0-6-16,0 0 1 0,0 0-12 15,0 0 2-15,0 0 18 16,0 0-14-16,0 0-6 16,0 0 31-16,0 0-30 15,0-1 16-15,0-3-17 16,0 1 23-16,0 0-26 16,0 0 3-16,0 0 0 15,0 1 13-15,0-3-2 16,0 2-18-16,0 0 7 15,0 2 0-15,0 1 16 16,0-3-16-16,0 3 0 16,0 0-9-16,0 0 24 15,0 0-20-15,0 0 5 0,0 0 0 16,0 0 0 0,0 0 0-16,0 0 0 0,0 0-3 15,0 0 3-15,0 0-4 16,0 0-8-16,0 0 12 15,0 0-1-15,2 0 1 16,5 0 0-16,1 4-3 16,-1 4 18-16,6-3-19 15,2 2 4-15,3 2 0 16,5 0-19-16,5-2 19 16,8-2 0-16,7-3 7 15,4-2 1-15,9 0-1 16,4 0-7-16,2 0 0 15,1-3-4-15,2-4 4 0,-6 3 0 16,-4-2-20-16,0 2 48 16,-9-2-42-16,2 4 14 15,-5-2 0-15,2-1 19 16,1-4-19-16,2-4 0 16,3-1 7-16,-5-3-7 15,5-1 0-15,-5-1-1 16,0 5 1-16,2-3 17 15,-5 5-17-15,-7-1 0 16,0 1 7-16,-9 0-1 16,-3 3 10-16,-1-2-16 15,-2 2 0-15,0-1 5 16,0 1-5-16,-3 2 0 0,-6 2 17 16,-5 2-11-16,-2 1-12 15,-4 2 1-15,0-1 5 16,1 1 10-16,-2 0-10 15,0 0 0-15,0 0 6 16,0 0 5-16,0 0 4 16,0 0-15-16,0 0 0 15,0 0-3-15,0 0 3 16,0 0-11-16,0 0-14 16,0 0-99-16,0 0-77 15</inkml:trace>
  <inkml:trace contextRef="#ctx0" brushRef="#br1" timeOffset="526919.9194">22043 11979 428 0,'0'0'65'0,"0"0"-36"15,0 0 41-15,0 0-25 16,0 0-17-16,0 0 54 16,0 0-77-16,-7 0 41 15,7 0 4-15,0 0-36 16,0 0 39-16,0 0-40 16,0 0-5-16,0 0 16 15,0 0-24-15,0 0 0 16,0 0-7-16,0 0 22 0,0 0-20 15,0 0 5-15,0 0 0 16,0 0-6-16,10 1 9 16,10 3-3-16,10 2 0 15,6 0 14-15,-1-2-11 16,5 1-3-16,-3-3 0 16,2-1-10-16,-6 1 14 15,-9-1-4-15,-6 0 1 16,-5 1 10-16,-4-1-20 15,-5-1 9-15,-1 2 0 16,-3-2-10-16,1 0 10 16,-1 1 0-16,0-1-3 15,0 0-51-15,0 1 29 16,0 5-44-16,4-2-18 0,2 6 67 16,4-4-106-16,-4-5-72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28:30.826"/>
    </inkml:context>
    <inkml:brush xml:id="br0">
      <inkml:brushProperty name="width" value="0.05292" units="cm"/>
      <inkml:brushProperty name="height" value="0.05292" units="cm"/>
      <inkml:brushProperty name="color" value="#C00000"/>
    </inkml:brush>
  </inkml:definitions>
  <inkml:trace contextRef="#ctx0" brushRef="#br0">9772 6417 565 0,'0'0'20'16,"0"0"-17"-16,0 0 2 15,0 0-5-15,0 0 3 16,0 0-2-16,0 0 44 16,-9 5-18-16,9-4-18 15,0-1 5-15,0 0-2 16,0 0-13-16,0 0 1 15,0 0-7-15,5 0 5 16,13 0 2-16,8 0 0 16,-4 0-4-16,5 0 9 0,1 0 4 15,-1-1-9-15,5-4-14 16,1 2 10-16,1 0-12 16,6 1-30-16,0-1 21 15,-1-1-99-15,-4-4 17 16</inkml:trace>
  <inkml:trace contextRef="#ctx0" brushRef="#br0" timeOffset="1530.5195">11673 6476 521 0,'0'0'15'16,"0"0"-15"-16,0 0-40 15,0 0 39-15,85 0 2 16,-47 0 12-16,1-4-13 16,3 1 0-16,-2 0 0 15,0-1 19-15,-2 4-13 16,-2-1 11-16,-4 1-17 15,-3 0 10-15,-3 0-13 16,-4 0 6-16,-4 0-3 0,-4 0 12 16,-4 0-2-16,-6 0-11 15,-2 0 1-15,-2 0 0 16,0 0-13-16,0 0 12 16,0 0 1-16,0 0 15 15,0 0-15-15,3 1-1 16,2 3-54-16,6-1 20 15,3-1 22-15,3-2-203 16</inkml:trace>
  <inkml:trace contextRef="#ctx0" brushRef="#br0" timeOffset="2248.1018">13817 6467 342 0,'0'0'202'16,"0"0"-165"-16,0 0-26 15,0 0 14-15,0 0-15 16,0 0-9-16,-9 0-1 0,34 0 0 16,10 0 3-1,8-1-3-15,0-1-3 0,2 2 3 16,-5 0 1-16,-4 0-1 16,3 0-74-16,-4 6 24 15,-9-1 11-15,-5-2-221 16</inkml:trace>
  <inkml:trace contextRef="#ctx0" brushRef="#br0" timeOffset="6617.1474">18472 6036 286 0,'0'0'63'0,"0"0"-62"16,0 0 82-16,0 0-64 16,0 0-5-16,0 0 42 0,0 0-50 15,0-11 24 1,0 10 19-16,0-1-39 0,0 1 35 16,0 0-42-16,0 1 1 15,0-2 29-15,0 2-33 16,0 0 0-16,0 0-6 15,0 0 18-15,0 0-25 16,0 0 13-16,2 6 0 16,2 6-9-16,2 2 9 15,3 6 0-15,-2 3-4 16,2 0 18-16,2 1-17 16,-2-7 3-16,0 0 0 15,-2-5 9-15,1-3-9 0,-3-4 0 16,0-2-20-1,-2-2 37-15,-3-1-21 0,3 0 4 16,3 0 0-16,2-2 17 16,2-9-17-16,-3-1 0 15,1-1 7-15,-3 1 7 16,0-2 5-16,0 1-19 16,1 2 8-16,-2 4-28 15,-1 2 20-15,-1 2 0 16,0 1-2-16,0 2-3 15,1-3-11-15,0 3 6 16,1-1 5-16,-3-1-28 0,1 2 23 16,0-1-14-1,-2 1 19-15,0 0-35 0,0 0 37 16,0 0-78-16,0 0-2 16,2 0 43-16,-2 0-82 15,0 0-35-15</inkml:trace>
  <inkml:trace contextRef="#ctx0" brushRef="#br0" timeOffset="10539.1983">18733 4448 625 0,'0'0'32'15,"0"0"-22"-15,0 0-20 16,0 0-13-16,0 0 19 16,-16 91 4-16,11-46 1 15,-1 4 33-15,-1 3-22 16,-1-5 4-16,4-5-5 15,-1-9-5-15,4-9-6 16,1-8 0-16,0-8 30 16,0-8-39-16,0 0 19 15,0 0-7-15,0-2 101 0,0-21-83 16,10-10-21-16,8-7-5 16,0-5-21-16,0-2 13 15,0 3 13-15,0 7-5 16,1 6-35-16,-1 9 35 15,-2 9-2-15,-3 9 6 16,0 4-14-16,-3 0 3 16,1 14-6-16,-2 11 18 15,-6 6-15-15,-3 1 15 16,0-2 0-16,-2-1-5 16,-11-5 15-16,1-2-4 15,0-4-6-15,2-2 0 16,0-3 7-16,4-3-7 0,-1 0-8 15,7-5-54-15,0-5-123 16,0 0-98-16</inkml:trace>
  <inkml:trace contextRef="#ctx0" brushRef="#br0" timeOffset="11417.4004">19084 4708 601 0,'0'0'41'0,"0"0"-14"15,0 0-27-15,0 0-49 0,0 0 44 16,0 0 5-16,-52 70 2 16,52-59-2-16,8-1 0 15,12-3 18-15,5-3-17 16,5-4 0-16,0 0-2 15,0-4 8-15,-5-13-18 16,-6-4-3-16,-8-4-22 16,-7 3 22-16,-4 3-14 15,0 5 28-15,-1 6 67 16,-5 6-64-16,-2 2 62 16,-2 0-65-16,-4 4 3 15,0 9-15-15,3 2 12 0,8-1-2 16,3-4-7-1,0-2 18-15,17-4-14 0,8-4 5 16,9 0 0-16,5-3 4 16,0-13-4-16,-6-4-12 15,-5-2 9-15,-10-4-32 16,-9 0 35-16,-6 4-46 16,-3 1 46-16,0 1 47 15,-6 6-34-15,-4 4-3 16,5 5-10-16,3 5 1 15,2 0-10-15,0 0 9 16,0 16-16-16,0 11-12 16,0 2 28-16,7 6 0 15,3-1 16-15,-6-1-6 0,1-2 11 16,-5-5-21 0,0-2 4-16,0-7 2 0,0-5-6 15,0-4 0-15,0-5-4 16,0-3 21-16,0 0-26 15,0-6 9-15,0-18-65 16,13-8-44-16,8-5 27 16,3 2 76-16,0 1 12 15,2 8 0-15,0 2 44 16,1 6-33-16,3 2-15 16,-2 5 41-16,-5 3-27 15,0-1-1-15,-2 3 15 16,0-1-27-16,1-1 41 0,1-1-44 15,-4 1 8 1,-1-3-4-16,-3 0-4 0,-3 1-5 16,-8-1-2-16,-4 6 14 15,0 2 2-15,0 3 3 16,0 0-1-16,-3 1-18 16,-7 18 9-16,-4 9-2 15,-2 7 7-15,6 4 1 16,2-1 8-16,5-5-16 15,3-2 3-15,3-9-25 16,19-10-20-16,7-12-126 16</inkml:trace>
  <inkml:trace contextRef="#ctx0" brushRef="#br0" timeOffset="11530.3153">20077 4643 475 0,'0'0'0'16</inkml:trace>
  <inkml:trace contextRef="#ctx0" brushRef="#br0" timeOffset="15029.0423">18861 8182 561 0,'0'0'55'16,"0"0"-40"-16,0 0-2 15,0 0 6-15,0 0 36 0,0 0-34 16,0 0 9-16,0-58-30 15,0 46 0-15,6-3 37 16,5-4-31-16,1-1-6 16,-2 2 50-16,-1 3-46 15,-3 3 37-15,0 5-41 16,-5 4 0-16,-1 3 19 16,0 0-19-16,0 0 0 15,2 0-13-15,7 17 17 16,3 14-23-16,4 13 19 15,0 4 0-15,1 0 3 16,-1-1-3-16,-2-5 0 16,1-8-3-16,-3-4 22 15,2-8-28-15,0-7 9 16,5-6 0-16,10-9-5 0,9 0 5 16,21-15 0-16,12-16-15 15,17-5-56-15,8 2 35 16,4 0-57-16,1 5-7 15,-5 8-48-15</inkml:trace>
  <inkml:trace contextRef="#ctx0" brushRef="#br0" timeOffset="15613.1236">21481 9283 357 0,'0'0'67'16,"0"0"-67"-16,0 0 0 15,0 0 8-15,0 0 0 16,19 89 34-16,-19-43-6 16,0 1-19-16,0 2 28 15,0-4-45-15,0-7 19 0,4-9-15 16,10-7-4-16,4-11 0 15,5-10 5-15,9-1 11 16,7-19 10-16,10-15-26 16,2-6 0-16,2-5 8 15,-1 2-3-15,-5 7-5 16,-3 7 0-16,-4 5-4 16,-5 11-13-16,-6 3-147 15,-12 7-222-15</inkml:trace>
  <inkml:trace contextRef="#ctx0" brushRef="#br0" timeOffset="16292.9133">18463 10749 450 0,'0'0'29'0,"0"0"1"16,0 0-27-16,0 0 5 15,0 0-8-15,0 0 0 16,15 61 49-16,-13-32-49 16,-2 5 40-16,0 3 6 15,0-1-45-15,4-4 14 16,5-5-15-16,6-7 0 16,7-9-1-16,8-7 5 15,10-4-4-15,11-7 37 0,9-17-26 16,7-3-11-16,2-2-1 15,2 2-67-15,-7 3 52 16,-14 2-168-16</inkml:trace>
  <inkml:trace contextRef="#ctx0" brushRef="#br0" timeOffset="18569.0919">7921 12375 433 0,'0'0'45'0,"0"0"-7"0,0 0-7 15,0 0-9 1,0 0 3-16,0 0 2 0,-20-34-13 15,17 32 1-15,3 2-15 16,0 0 13-16,0 0-10 16,0 0-2-16,0 0-2 15,0 0 7-15,0 0-36 16,20 0 27-16,11 0 3 16,12 0-3-16,4 0 16 15,5 0-25-15,1 2 12 16,-3 1-35-16,-3 1 20 15,-3 2 3-15,0 1-16 16,0 0 12-16,6-2-20 0,5 2 6 16,5-2-66-1,3 1-32-15,8 0 86 0,11 2 42 16,11-1 78-16,5 3-12 16,8-1-46-16,-1 1 13 15,2 0-20-15,-4 0 0 16,-3 1 6-16,-4-2-19 15,-7 1 0-15,-7-3 25 16,-6 0-21-16,-3-4 18 16,-4-2-22-16,2 1 0 15,5-2 26-15,-3 1-26 16,-3-1 0-16,-7 0 3 16,-6 0 1-16,-2 3-4 15,-7-2-1-15,-1 1 1 0,-7 1 3 16,-3-1-3-16,-5 0 0 15,-3 1-3-15,-6-1 7 16,0 1-8-16,-6 2-4 16,5 2-29-16,-3 1 7 15,-1 3-159-15</inkml:trace>
  <inkml:trace contextRef="#ctx0" brushRef="#br0" timeOffset="28617.0827">16491 12677 218 0,'0'0'74'0,"0"0"-47"15,0 0-27-15,0 0-6 16,0 0 6-16,0 0 31 16,0 0 27-16,23-9-15 15,-23 9-13-15,0 0-14 16,0 0-1-16,0 0-12 16,0 0 2-16,0 0 13 15,0 0-14-15,0 0-1 16,0 0 19-16,0 0-22 15,0 0 0-15,0 0-14 16,0 0 13-16,0 0-3 0,0 0 3 16,0 0-37-1,0 0 31-15,0 6 0 0,0 3 5 16,0-2 2-16,0-1-45 16,0 2 40-16,0-3-139 15,-5 0 75-15</inkml:trace>
  <inkml:trace contextRef="#ctx0" brushRef="#br0" timeOffset="31221.4878">10760 14333 344 0,'0'0'92'0,"0"0"-33"16,0 0-53-16,0 0 9 15,0 0-30-15,0 0 38 16,0 0-22-16,0-25 10 15,0 22 14-15,0 2 10 16,0 1-8-16,0 0-16 16,0 0-2-16,0 0-2 15,0 0 6-15,0 0-13 16,0 0 0-16,0 0 1 16,0 0-1-16,0 0 0 15,0 0-5-15,0 0 2 0,0 0 3 16,0 0 0-16,0 0 4 15,0 0-16-15,0 0 15 16,0 0-3-16,0 0 0 16,7 0-1-16,0 0 1 15,5 3 0-15,0 0 7 16,1 0-7-16,4 0 3 16,-2-1 0-16,1 0-3 15,-3-2 3-15,-5 1 13 16,-5-1-16-16,-3 0-4 15,0 1-2-15,0-1 6 16,0 2 0-16,0-2 6 16,0 0-5-16,0 0 2 0,3 0-3 15,4 0-32 1,8 0-43-16,5 0 6 0,4-2-154 16</inkml:trace>
  <inkml:trace contextRef="#ctx0" brushRef="#br0" timeOffset="36948.9613">10711 14243 192 0,'0'0'47'0,"0"0"-47"16,0 0-22-16,0 0-35 15,0 0 8-15,0 0 37 16,0 0 13-16,11 6-1 16,-11-4 60-16,0-2 17 15,0 0-64-15,0 0 36 16,0 0 41-16,0 0-63 15,0 0-24-15,0 0 13 16,0 0-1-16,0 0 21 16,0 0-35-16,0 0 15 15,0 0-7-15,0 0 7 0,0 0-15 16,0 0-1-16,0 0 10 16,0 0-10-16,0 0 0 15,0 0 14-15,0 0-28 16,0 0 2-16,1 0 12 15,2 2 4-15,0 3-4 16,3 3 0-16,1 1 20 16,4 2-12-16,1 0-6 15,3-1 3-15,-3-1-5 16,1-3 0-16,2 2 0 16,-3-3 0-16,-1 2 0 15,2-2 19-15,2-2-17 0,-3-3-2 16,7 0 0-16,-2 0 9 15,0 0-9-15,2 0 0 16,1 0-2-16,-1 0 11 16,0 0-9-16,3 0 4 15,-3 0-4-15,-2 0 0 16,-1 0-7-16,-2-3 14 16,-5-6-13-16,-1-1 12 15,-2 2-5-15,-1-2-1 16,0 0 0-16,-4-1 3 15,1-1-3-15,-2 1 0 16,0 0-3-16,0 2 16 16,1 2-26-16,-1 2 21 15,2 0-8-15,-2 1 0 16,0 3-1-16,0 1-12 0,0 0 13 16,0 0-3-16,0 0-10 15,0 0-19-15,0 0 9 16,0 8 20-16,0 8-9 15,-5 1 12-15,-7-2 0 16,1 1 15-16,-2-5-5 16,1 0-10-16,-2-1 0 15,4-5 10-15,1 0-10 16,-4 1-12-16,-1-3 1 16,-3 4 9-16,-6-3-5 15,2-3 1-15,-2 2 0 0,-4-1 6 16,-3 1-34-16,-3-1 14 15,3 0 20-15,6-2-4 16,6 0 4-16,4 0 33 16,0 0-29-16,3 0-8 15,4-7-56-15,4-2 60 16,2 1 23-16,1-1-23 16,0 1-11-16,0 3-25 15,0 0 25-15,0 1 3 16,0-1 6-16,0 2-16 15,1 2 15-15,1-1 6 16,-2 2-7-16,0 0 4 16,3 0 0-16,0 0 0 15,-1 0 2-15,4 0-4 0,-3 2 6 16,2 9 1-16,3 1 45 16,-2 5-50-16,4-2 0 15,-1 0 19-15,1-1-12 16,4-4-6-16,2-1 6 15,3-3-2-15,4-4 7 16,-1 0-12-16,4-2-3 16,-4 0-1-16,-3 0-44 15,-4 5-89-15,-4-3 48 16</inkml:trace>
  <inkml:trace contextRef="#ctx0" brushRef="#br0" timeOffset="41952.3842">12677 14283 151 0,'0'0'46'15,"0"0"-44"-15,0 0-1 16,0 0 4-16,0 0 18 16,0 0-34-16,0 0 26 0,3-14-15 15,-3 14 0 1,0 0 11-16,0 0-15 0,0-1 4 15,0 1 0-15,0-2-10 16,2 1 10-16,-1 1 0 16,1 0-3-16,-1 0-18 15,1 0-29-15,-1 0-105 16</inkml:trace>
  <inkml:trace contextRef="#ctx0" brushRef="#br0" timeOffset="42889.9531">12677 14283 30 0,'15'-18'199'0,"-15"18"-160"15,0 0 12-15,0 0 38 0,0 0-48 16,0 0-8-16,0 0 3 16,0 0-22-16,0 0 26 15,0 0-23-15,0 0-7 16,0 0 16-16,0 0-23 16,0 0 4-16,0 0-6 15,0 0 14-15,0 0 8 16,0 0-23-16,0 0 0 15,0 0-1-15,0 0 5 16,0 0-6-16,0 0 2 16,0 0 0-16,0 0 0 15,0 0 0-15,0 0-2 16,0 0 1-16,0 0 2 16,0 0 6-16,0 0-7 15,0 0 4-15,0 0-6 0,0 0 2 16,0 0 0-16,0 0 0 15,0 0 0-15,0 0 0 16,0 0-7-16,1 0 16 16,6 3-9-16,3 1 0 15,2-1 0-15,-2 2 0 16,-2-1 0-16,7 1 0 16,-3-2-4-16,1 1 8 15,5-1-15-15,0-1 18 16,0 1-7-16,1-2 15 15,3-1-15-15,3 0 0 16,1 0-1-16,6 0 15 0,1 0-14 16,-3 0 0-1,5 0 0-15,-5 0 0 16,-3 0 7-16,-3 0-7 0,-1 2 0 16,-2 1 1-16,-1 3-1 15,1 0 0-15,5 2 0 16,3 0-7-16,1-2 15 15,1 0-6-15,3-2-2 16,-3 0 0-16,1 0 0 16,-1-2 0-16,-2 1 0 15,-1-1-4-15,2-2 8 16,-2 0-8-16,-1 0 1 16,-2 0 3-16,-2 0 5 0,1 0-5 15,-2-2 0 1,-1-1 12-16,-3 0-12 0,-1-1-8 15,-1 1 8-15,1-1 0 16,-2-1-2-16,2 2 2 16,-6-1 0-16,0 1 12 15,-2 1-12-15,-4-1-9 16,-2 3 4-16,-2 0 10 16,-1 0 0-16,0 0-5 15,0 0 0-15,0 0 10 16,0-2-7-16,0 2-3 15,0 0 0-15,3-1 10 16,3-1-11-16,4-2 1 16,-1-1 0-16,5 2 1 0,-7 0-1 15,2-2 0-15,-3 2-4 16,2 1 16-16,-1 1-9 16,-4-1-3-16,2 2-42 15,-2 0 12-15,-2 0-39 16,-1 4-20-16,0 8-53 15</inkml:trace>
  <inkml:trace contextRef="#ctx0" brushRef="#br0" timeOffset="45946.7682">15836 14316 483 0,'0'0'4'15,"0"0"10"-15,0 0 11 0,0 0-12 16,0 0-13 0,0 0 0-16,0 0 5 15,-6-68 4-15,6 61 14 0,0 1-13 16,0 5 14-16,0-1-24 16,0 2 0-16,0 0-4 15,0 0 16-15,0 0-12 16,0 0 0-16,0 0 0 15,0 0 6-15,0 0-6 16,0 0-2-16,0 0-5 16,0 0 5-16,0 3 4 15,6 3-4-15,0 2 17 16,3 1-21-16,2 1 6 16,-1-1-1-16,3 1 1 15,-2-1 0-15,2 0 11 0,-2-1-4 16,1-5 11-16,3 2-2 15,-2-4-14-15,5-1-2 16,6 0 4-16,0 0-3 16,3-2 27-16,0-7-28 15,-2 0 1-15,-3 1-2 16,-4 0 2-16,-3 2-1 16,-3 1 0-16,-2 2 3 15,-4 0-3-15,-1 0 0 16,-2 0 2-16,0 0-5 15,-2 1 3-15,2-4 0 16,0-1-1-16,1 1-16 16,0 2 16-16,-4 1-11 0,3 3 7 15,-3-1 5-15,0 1 0 16,0 0-13-16,0 0 6 16,0 0-19-16,0 0 24 15,0 0-14-15,0 0-1 16,0 10 13-16,-3 0 4 15,-5 1 9-15,1-1-9 16,-2 2-9-16,-4-2 9 16,1-2 0-16,-2 1 10 15,-2 0-14-15,-4-2 5 16,1-1-1-16,-5 2 0 16,0-2 0-16,-1-3 3 15,4-3-3-15,-1 0 0 16,4 0-5-16,4 0 11 0,0 0-8 15,3 0 2-15,1-5 0 16,2 1 4-16,4-2-4 16,-1 1 20-16,1 0-15 15,4 1-5-15,-3 3-7 16,1-1 7-16,0 0 0 16,2 2 1-16,0 0-1 15,0 0 6-15,0 0-6 16,0 0 10-16,0 0-7 15,0 0-3-15,0 0 16 0,0 0-23 16,0 0 7 0,0 0-2-16,0 4-5 0,4 6 7 15,3 0-9-15,2-3 9 16,3 3 0-16,-2-5 0 16,2 0 6-16,2 0-6 15,-1-1 15-15,4-1-15 16,0 0-5-16,0 1 5 15,2-1 2-15,-4 1 5 16,1-1-7-16,0 2-37 16,-2-1 31-16,0 2-76 15,-1-1-8-15,-1-5-110 16</inkml:trace>
  <inkml:trace contextRef="#ctx0" brushRef="#br0" timeOffset="58728.9571">10732 14507 475 0,'0'0'86'0,"0"0"33"15,0 0-104-15,0 0 26 16,0 0-2-16,0 0-8 16,0 0-4-16,0-15 6 15,0 15-8-15,0 0 10 16,0-2 6-16,0-1-16 15,-3 2 4-15,-3-2-9 16,-1 3-8-16,-2-3 14 0,0 3-26 16,-7 0 0-16,2 0-1 15,-4 0 3-15,5 0-2 16,0 0 0-16,1 0 0 16,2 5-2-16,-3 0 2 15,-1 5 0-15,-3-1-2 16,0 4 13-16,-1 2-18 15,5 2 7-15,0 1 0 16,4 3-11-16,2 1 16 16,4-3-9-16,3-1 4 15,0 0 0-15,0-4-2 16,5-2 1-16,7-1 1 16,4-5-12-16,1-4 12 0,6-2 0 15,3 0 0 1,1 0 1-16,-2-7 1 0,-4-3-2 15,-3 1 0-15,-6-1 4 16,-3-1-1-16,-6-2-3 16,-3 0 4-16,0-3 1 15,0-2-3-15,0-3-2 16,0 2 0-16,-3 1-5 16,-1 0 8-16,1 3-3 15,3 4 0-15,0 5 5 16,0 1-8-16,0 5 3 15,0 0 0-15,0 0-7 16,-2 0 7-16,2 0-12 16,0 0 2-16,-1 2-5 0,1 10 15 15,-2 4-4-15,1 0 9 16,1 2-12-16,0 2 7 16,0 0 0-16,0-1-1 15,0 1 4-15,6-1 2 16,4-1-5-16,-3-2 1 15,4 1-1-15,2-2 1 16,1-4-1-16,2-1 8 16,2 0-7-16,6-6 3 15,3-1-4-15,1-3-2 16,3 0 2-16,4 0-87 16,-2-11-39-16,-5-5-86 15</inkml:trace>
  <inkml:trace contextRef="#ctx0" brushRef="#br0" timeOffset="60837.2672">11171 14668 237 0,'0'0'470'15,"0"0"-469"-15,0 0-1 0,0 0-2 16,0 0-4 0,0 0 6-16,67-4-3 0,-45 2 3 15,1 2-80-15,-6 0-37 16,-6 0-145-16</inkml:trace>
  <inkml:trace contextRef="#ctx0" brushRef="#br0" timeOffset="61023.3741">11184 14919 519 0,'0'0'81'0,"0"0"-77"16,0 0 57-16,0 0-32 15,94-35 4-15,-64 23-29 0,0-2-4 16,-3 3 0-16,-4-2-109 15,-6 1-173-15</inkml:trace>
  <inkml:trace contextRef="#ctx0" brushRef="#br0" timeOffset="61503.9258">11478 14517 723 0,'0'0'34'0,"0"0"-30"0,0 0-4 15,0 0-4-15,0 0 4 16,0 0 16-16,-15 34-12 16,15-15 17-16,0 0 2 15,0 3-7-15,0-1 9 16,0-5-23-16,11 0 17 15,0-6-19-15,3-2 0 16,2-3 3-16,1-5 8 16,5 0-5-16,0 0 8 15,1-11-2-15,-7-1-2 16,-1-2-10-16,-9 1 3 16,0 1 11-16,-4 0-11 15,-2 6 9-15,0 0 25 0,0 1-13 16,0 4 10-16,0-1-25 15,0 2-5-15,0 0 2 16,0 0-6-16,1 0-15 16,2 11 3-16,3 10 12 15,1-1 8-15,1 5-8 16,-1-2 0-16,1 1-7 16,1-4 6-16,1 1-2 15,-1-1-85-15,4-4-61 16,-2-8-95-16</inkml:trace>
  <inkml:trace contextRef="#ctx0" brushRef="#br0" timeOffset="61779.7445">12155 14780 470 0,'0'0'37'16,"0"0"-30"-16,0 0 45 15,-64 87 23-15,43-58-35 0,4 0-28 16,4-4-8-16,9-8-8 15,4-7-65-15,0-10-165 16</inkml:trace>
  <inkml:trace contextRef="#ctx0" brushRef="#br0" timeOffset="62419.8338">12527 14526 634 0,'0'0'91'0,"0"0"-53"16,0 0-37-16,0 0 12 16,0 0 30-16,0 0-1 15,0 10-41-15,0 8 2 16,1 6 36-16,2 2-4 0,-1 0-23 16,-2 2 25-16,0 1-34 15,0-1 14-15,0-3 12 16,0-1-29-16,0-8 3 15,0-2 1-15,0-6-2 16,0-5 4-16,0-3-6 16,0 0 0-16,0 0 18 15,0-5-18-15,1-15-4 16,12-6 2-16,4-5-32 16,4 3 8-16,2 0-28 15,3 6 14-15,-3 6 36 16,-3 5-5-16,-2 6 7 15,-6 4-5-15,-1 1-4 0,0 0 7 16,-2 6-13 0,-1 10 17-16,-3 2 5 0,-5 4-5 15,0 0 0-15,0 2-2 16,-3 0 4-16,-10 2 16 16,1-2 3-16,-4-2-3 15,-2 1 10-15,3-7-24 16,3-2 5-16,5-8-18 15,7-6 9-15,0 0-83 16,12-17-75-16,10-16-340 16</inkml:trace>
  <inkml:trace contextRef="#ctx0" brushRef="#br0" timeOffset="62637.9053">12965 14675 717 0,'0'0'47'0,"0"0"-36"16,0 0-19-16,0 0 8 16,0 0 0-16,0 0-15 15,86-1 13-15,-63 1-54 16,-5 0-56-16,-9 0-228 15</inkml:trace>
  <inkml:trace contextRef="#ctx0" brushRef="#br0" timeOffset="62815.4918">13014 14870 733 0,'0'0'40'15,"0"0"-40"-15,0 0 0 16,0 0 21-16,105-17-21 16,-76 13-8-16,1-2 7 15,-3-3-128-15</inkml:trace>
  <inkml:trace contextRef="#ctx0" brushRef="#br0" timeOffset="63482.6753">13459 14506 611 0,'0'0'74'16,"0"0"-41"-16,0 0 22 15,0 0 55-15,0 0-47 16,0 0-52-16,-2-17 3 16,5 15-5-16,14 2-4 15,2 0-1-15,3 0-2 16,1 0 13-16,-5 5-15 16,-1 5 0-16,-1 2 0 0,-4 3 1 15,-2 1-2-15,-4 4 7 16,-6 2-6-16,0 0 2 15,0 2-2-15,-6-2 0 16,-6-1 3-16,-3-4 2 16,2-2-6-16,2-6 1 15,4-4-8-15,1-4-2 16,4-1 0-16,2 0 10 16,0 0 1-16,0 0 7 15,0 0-6-15,0 0-2 16,0 0-6-16,0 0 0 15,0 0 12-15,0 0-1 16,0 0-5-16,0 0-8 0,5 0-3 16,11 4 7-16,5 1 4 15,0 0 2-15,1 1-2 16,-2 0-7-16,-1 2 5 16,-4-1-124-16,-2-5-68 15</inkml:trace>
  <inkml:trace contextRef="#ctx0" brushRef="#br0" timeOffset="64926.1603">15101 14708 327 0,'0'0'187'0,"0"0"-187"15,83-49 4-15,-50 28 7 0,-6 1 13 16,-7-2-3 0,-4 1 16-16,-4 1-24 0,-6 4 13 15,-2 0-14-15,-4 2 3 16,0 5 15-16,0 1-5 16,0 5-11-16,-5 3 23 15,-6 0-10-15,-3 0-23 16,-6 11-4-16,-4 6 0 15,-1 7-1-15,-4 5 4 16,3 0 5-16,1 1 21 16,3 3-13-16,6-4 20 15,4 6-30-15,6 3 8 16,1 2 9-16,5 2-18 16,0-2-1-16,3-10 5 0,11-4-9 15,5-9 1-15,-1-7-1 16,4-4 0-16,0-5 6 15,2-1-6-15,-1 0 0 16,-1-14 17-16,-1-6-16 16,-7-3-1-16,-6 0-8 15,-6-3-18-15,-2 3 17 16,0 6-26-16,-3 6-3 16,-12 7 24-16,-2 4 10 15,1 0-11-15,3 0-1 16,1 7-6-16,9 3 19 0,3-1-37 15,0 4-2 1,3-4 4-16,16-6-57 0,8-3-100 16</inkml:trace>
  <inkml:trace contextRef="#ctx0" brushRef="#br0" timeOffset="65597.4432">15537 14825 597 0,'0'0'166'0,"0"0"-154"0,0 0-8 16,0 0 85 0,3-78-30-16,7 61-13 0,-1 2-36 15,2-2-7-15,0 1 26 16,-1-2-27-16,4 1 7 16,-5 2-9-16,0-1 0 15,-1 1 8-15,2 5-8 16,-6 1 0-16,-1 5-5 15,-1 1 5-15,-2 1 0 16,0 2 9-16,0 0-1 16,0 0 13-16,0 0-19 15,0 0 17-15,-6 0-2 16,-7 0-13-16,-2 3-1 16,-3 10-6-16,0 2 6 15,-1 6-6-15,6 1 3 0,0 3 0 16,3 2 3-16,2 0-2 15,2 1-2-15,6-4 1 16,0 0 0-16,0-2 9 16,15-5-9-16,6-4 0 15,7-4-5-15,7-5 4 16,3-4-56-16,4 0-99 16,-2-15-119-16</inkml:trace>
  <inkml:trace contextRef="#ctx0" brushRef="#br0" timeOffset="66094.1993">15841 14802 688 0,'0'0'105'0,"0"0"-55"15,0 0 0-15,0 0 50 16,0 0-55-16,0 0-44 15,-3-42 10-15,3 25-10 16,3 0 6-16,9 3-7 16,-3 3 0-16,0 3 1 15,-2 4-1-15,-3 3 0 16,1 1-1-16,-2 0 1 16,2 0-13-16,1 17 15 0,-3 1-2 15,-2 5 7-15,-1-3-7 16,0-3 0-16,0-3-9 15,0-6 12-15,0-5-3 16,0-3 0-16,0 0 2 16,0 0-2-16,10-11 0 15,1-3-6-15,4-3-18 16,-3 2 2-16,0 5 7 16,-1 6 0-16,-4 0 15 15,0 4 4-15,1 0 6 16,2 0-6-16,3 1-4 15,4 9 16-15,-2 0-3 16,5-1-10-16,0-1 7 16,-1-2 7-16,-1-3-17 0,-3-3-6 15,0 0-7-15,-2 0-110 16,1-7-61-16,-5-9-425 16</inkml:trace>
  <inkml:trace contextRef="#ctx0" brushRef="#br0" timeOffset="66368.4467">16282 14578 674 0,'0'0'29'0,"0"0"-20"0,0 0 6 15,0 0 14-15,0 0 9 16,0 0-11-16,75 29-19 15,-63-11 13-15,-5 2-16 16,-5 5 19-16,-2 1-12 16,0 4-5-16,-8 1 10 15,-3 2-17-15,-2-1 20 16,3-2-13-16,-2-2-6 16,2-6-2-16,5-6-12 15,-1-9-103-15,-1-7-218 16</inkml:trace>
  <inkml:trace contextRef="#ctx0" brushRef="#br0" timeOffset="66745.7855">16903 14609 549 0,'0'0'304'0,"0"0"-278"16,0 0-16-16,0 0 2 15,0 0 19-15,86-27-22 16,-51 21-8-16,-2 0-1 16,-3 6-1-16,-4 0-85 15,-5 0-77-15,-9 0-262 16</inkml:trace>
  <inkml:trace contextRef="#ctx0" brushRef="#br0" timeOffset="66940.134">17021 14794 548 0,'0'0'123'0,"0"0"-109"16,0 0 2-16,0 0 61 15,0 0-8-15,0 0-16 16,71-1-52-16,-44-9 4 16,7 1-5-16,-2-2-75 15,-1-5-119-15</inkml:trace>
  <inkml:trace contextRef="#ctx0" brushRef="#br0" timeOffset="68012.6295">17708 14702 293 0,'0'0'324'16,"0"0"-283"-16,0 0-9 15,0 0 64-15,0 0-9 16,0 0-54-16,-6-15 20 15,6 4-52-15,0 2 32 0,0-3-16 16,0 2-1 0,0-5-2-16,8 0-13 0,1-4-1 15,7-1 0-15,-2 1-3 16,3 1-1-16,0 4 4 16,0 1-13-16,0 8 12 15,1 3-25-15,-2 2 11 16,-2 0 6-16,0 0-18 15,-1 0 21-15,-3 11 2 16,-2 2 4-16,2 3-5 16,-5 4 5-16,-2 2-3 15,-2-1 0-15,-1 1 6 16,0-1 1-16,0-1 12 16,0 0-11-16,0-4 9 0,0-3 4 15,-1-4-11-15,-1-4 5 16,1-2-8-16,1-3 10 15,0 0-5-15,0 0 21 16,0-4 14-16,0-12-25 16,0-8-19-16,10 1-12 15,5 0-27-15,0 4 6 16,1 6 2-16,-2 5-2 16,-1 2 32-16,-1 3-4 15,-2 1-8-15,1 2 1 16,1 0 9-16,1 0-3 15,-2 2 6-15,-1 7 0 16,2 2 4-16,-1-1 1 0,-4 0 9 16,2 3-13-16,-2 1 15 15,1 0 5-15,0 0-1 16,2-3-9-16,2-3-3 16,2-1-2-16,6-4-1 15,4-3 3-15,6 0-8 16,0 0-95-16,-5-15-180 15</inkml:trace>
  <inkml:trace contextRef="#ctx0" brushRef="#br0" timeOffset="73667.6449">6204 16175 82 0,'0'0'433'16,"0"0"-339"-16,0 0-92 15,0 0 11-15,0 0-3 16,0 0 20-16,0 0 18 15,0 0-48-15,-5 0 2 16,5 0-4-16,0 0 15 16,0 0 7-16,3 0-20 15,8 0 2-15,3 4 26 0,8-2-15 16,6-1 3 0,8 1 19-16,8-1-18 0,3-1-2 15,2 0-15 1,1 0 0-16,0 0-1 0,2 0 1 15,0 0 0-15,-8 0 0 16,-7 0 7-16,-7 0-7 16,-11 0 0-16,-4 0 0 15,-11 0 0-15,-1 0 0 16,-3 0 0-16,0 0 2 16,0 0 1-16,0 0 11 15,0 0-14-15,0 0 0 0,0 0 5 16,2 0-5-1,1 0-45-15,4-3-27 0,5-7-66 16,2-4-194-16</inkml:trace>
  <inkml:trace contextRef="#ctx0" brushRef="#br0" timeOffset="75825.5553">18271 13142 573 0,'0'0'33'0,"0"0"-29"0,0 0-4 16,0 0 3-16,0 0 19 15,0 0 17-15,61 6 18 16,-41-9-9-16,4-10-32 15,3-3 31-15,0-4-26 16,1-3-15-16,-2-2 15 16,-1-3-21-16,-1 1 0 15,-5-1-2-15,-2 2 2 16,-4 5 4-16,-5 4 3 16,-5 7-5-16,0 2 8 15,-3 5-2-15,0 3-7 16,0 0-2-16,0 0-5 0,0 0 3 15,-8 8 1-15,-5 7 2 16,1 4-9-16,-4 7 9 16,4 1-1-16,0 0-7 15,3 0 8-15,4 2 6 16,5 0-6-16,0-4 0 16,0-3 2-16,18-1 0 15,4-5-2-15,7-5 0 16,6-6 2-16,4-5-2 15,2 0 0-15,-4-2 0 16,-3-7 1-16,-8-2 11 16,-8 3-12-16,-9 1 0 15,-5 2-3-15,-4-2 1 16,0 2 2-16,0 1 0 16,-7 0 0-16,-7 0 0 0,-3 4-17 15,4 0-16-15,0 0 21 16,1 0 11-16,3 9 1 15,2-1-3-15,4 0-8 16,3-2 4-16,0 4 3 16,0-3 2-16,8 3 4 15,11-5 7-15,7-2 3 16,4-3-11-16,3 0 26 16,-2 0-23-16,-2-6 1 15,-7-6 8-15,-4 2-6 16,-5-3-7-16,-5 1 11 15,-7 3-10-15,-1-1 8 0,0 4 1 16,-9 1-20-16,-7 2 9 16,-1 3-14-16,-2 0 1 15,2 0-26-15,3 3 40 16,6 5-9-16,4-2 9 16,4 4-8-16,0-3-5 15,0 4-6-15,0-2 19 16,4 3 0-16,11-3 2 15,3-3 6-15,4 0-6 16,4-5 0-16,-1-1 8 16,5 0 1-16,0-10 17 15,-2-5-28-15,-4-2 1 16,-5-1-4-16,-8 1 15 0,-5 0-12 16,-6 3 0-16,0 5-5 15,0 2 5-15,-3 7 4 16,-8 0-4-16,-5 5-17 15,-1 12-19-15,1 4 21 16,4 1 13-16,6 3-1 16,4-4-7-16,2-1 10 15,0-4-6-15,4-6-2 16,11-6 8-16,4-4-12 16,1 0 7-16,-1 0 10 15,-1-13 8-15,-3-1-13 16,-2-3 1-16,-4 2 0 0,-1 0 5 15,-2 3-6 1,-5 2 30-16,1 3-21 0,-2 5 25 16,0 2-15-16,0 0-13 15,0 0-4-15,0 0-2 16,0 2-15-16,0 15 9 16,0 7 6-16,0 3 3 15,0 4-3-15,-2 1 0 16,-5-3-11-16,1 4 11 15,-4 0 0-15,-4-2 0 16,2 2 2-16,-9-1 0 16,-3-4-1-16,-1-1 1 15,2-5 11-15,4-10-13 16,7-2-5-16,6-8 1 0,5 0 8 16,1-2-3-16,0 0-1 15,0 0 0-15,0 0 10 16,8-3-10-16,3-5-1 15,3-1-3-15,2-1 4 16,6 0 4-16,2 0-4 16,3 0-5-16,5-1-3 15,0-2-129-15,-2 1-203 16</inkml:trace>
  <inkml:trace contextRef="#ctx0" brushRef="#br0" timeOffset="77775.154">19396 13453 317 0,'0'0'244'16,"0"0"-176"-16,0 0-22 15,0 0 4-15,0 0 17 16,0 0-32-16,-2-8 2 15,2 8-1-15,0 0-20 0,0 0 8 16,0 0-18-16,0 0-1 16,0 0 5-16,0 0-10 15,12 0 0-15,6 0-3 16,3 0 8-16,-1 0-6 16,-2 5 1-16,0 4 0 15,-6 7-2-15,0 0 2 16,-8 2-1-16,-2 2-1 15,-2-1-1-15,0-3 3 16,0-1 2-16,-13 1 1 16,1-6-1-16,0 0-2 15,-3-1-19-15,6-4 19 16,-3-1-23-16,5-3 12 0,4-1 1 16,0 0 10-16,1 0-15 15,1 0 5-15,1 0 10 16,0 0 0-16,0 0-7 15,0 0 7-15,0 0-1 16,0 0-3-16,0 0 0 16,0 0 4-16,6 3-2 15,7 3-7-15,5 4 18 16,4-3-8-16,2 3-1 16,0-3 0-16,0 0 21 15,0-4-21-15,-1 0 0 16,3-3-2-16,-2 0-17 0,0 0-92 15,-4-14-176-15</inkml:trace>
  <inkml:trace contextRef="#ctx0" brushRef="#br0" timeOffset="78765.2351">19782 12989 509 0,'0'0'116'0,"0"0"-35"15,0 0-51-15,0 0 61 16,0 0-35-16,0 0 9 16,0-11-44-16,0 11-10 15,0 0-11-15,-2 5 0 16,-5 12-8-16,-1 6 9 0,-2 4-1 16,2 1 0-16,2-2 1 15,2 2-1-15,4-5 0 16,0-2 12-16,0-1-13 15,0-8 1-15,7-1 0 16,4-5-1-16,1-4 6 16,1-2-5-16,3 0 0 15,3 0 5-15,0 0 4 16,-1-4-9-16,-2-4-10 16,-2-2 8-16,-4 1 0 15,-1-2-4-15,-4 0 6 16,-3-1 0-16,2-3-8 0,-3 0 8 15,2-1 0 1,-3 4-4-16,1 1 14 0,-1 2-16 16,0 6 6-16,2 0 0 15,-2 1 19-15,0 2-19 16,0 0 0-16,0 0 0 16,0 0-19-16,1 5 18 15,2 12-7-15,0 6 8 16,-1 3-3-16,-2 3 3 15,3 3 0-15,-3-3 9 16,0 2-8-16,0-2 10 16,0 2-11-16,0-6 5 15,0-1 13-15,1-4-18 16,1-4 0-16,-1-4 2 16,1-7 1-16,1 0-3 0,0-4-3 15,7-1-10-15,2 0 6 16,2 0-111-16,-1-18-172 15</inkml:trace>
  <inkml:trace contextRef="#ctx0" brushRef="#br0" timeOffset="82825.4439">20676 12995 317 0,'0'0'345'16,"0"0"-310"-16,0 0-35 16,0 0 0-16,0 0 55 15,0 0-24-15,0 0 3 16,14 7-33-16,1-6 17 15,6 0 32-15,7 1-37 16,5-1 4-16,1-1-6 16,2 2-11-16,-3 3-33 15,-9 1-86-15,-9 3-145 0</inkml:trace>
  <inkml:trace contextRef="#ctx0" brushRef="#br0" timeOffset="83064.2717">20584 13347 634 0,'0'0'40'0,"0"0"-40"15,0 0 0-15,0 0 50 16,0 0-1-16,84 23-10 0,-54-23 2 15,3 0-12-15,8 0-10 16,-1 0-19-16,8-1-36 16,-3-10-74-16,-5 0-393 15</inkml:trace>
  <inkml:trace contextRef="#ctx0" brushRef="#br0" timeOffset="84455.8067">21361 13307 757 0,'0'0'14'0,"0"0"-2"16,0 0-8-16,87-27 3 16,-57 11 42-16,2-2-10 15,4-5-21-15,3-4 9 16,-5 0-5-16,-4-2-14 16,-6-1 8-16,-2-1-10 15,-5 0 17-15,-5 2-22 16,-5 3 5-16,-5 8-1 15,-2 7-4-15,0 6-1 16,0 4 12-16,0 1-12 16,0 0-3-16,-12 11-20 15,0 7 1-15,-3 4 17 0,3 5-1 16,0-1 6-16,3 4 0 16,1-1 3-16,4 0-3 15,4-3 0-15,0-3 0 16,0-1-7-16,12-6 7 15,4-2 0-15,7-8-3 16,5-5 12-16,4-1-9 16,6 0 0-16,-4-11 0 15,-4 0 10-15,-7 0-10 16,-7 3 0-16,-8 3 0 16,-5 1 4-16,-3 4 3 15,0 0-7-15,0 0-6 0,-17 0-2 16,-7 9-8-16,1 3 8 15,3 0-3-15,7 1 10 16,4 1 1-16,7-4 0 16,2 0-6-16,0-1-8 15,2-4 14-15,16-2 0 16,7-3 0-16,2 0 5 16,3 0 1-16,-4-11-6 15,-6-3 0-15,-7 2 10 16,-5-2-10-16,-8 1 0 15,0-1-1-15,-2 2 1 16,-14 2-15-16,-7 3 1 16,-3 5 2-16,5 2 10 15,1 0-21-15,6 0 16 16,6 2-6-16,5 2 10 0,3 2-2 16,0 1-5-16,3-1 0 15,13-1 10-15,5-1 6 16,8-2-4-16,5-2 31 15,6 0-5-15,-1 0-11 16,-3-2-17-16,-5-5 9 16,-7 1 4-16,-6-1-10 15,-9 5-2-15,-5 1 2 16,-4 1 23-16,0 0-11 16,-4 0-15-16,-19 5 3 0,-3 6-6 15,-3 5 3 1,8-1 0-16,5-1 0 15,10 1-8-15,6-3 7 0,0 0-6 16,7-5-2-16,19-2 0 16,7-5 1-16,4 0-3 15,-1-3-27-15,-5-9 12 16,-8-1 23-16,-10 2 2 16,-9 2 1-16,-2 1 47 15,-2 0-21-15,0 4-1 16,0 0-1-16,0 4-18 15,0 0 2-15,-4 0-8 16,-1 7-13-16,-5 14-1 16,0 9 14-16,3 4-2 15,-3 4 2-15,2-1 0 0,-2-1 0 16,-4-7-5-16,4 0 5 16,-5-11 2-16,3-2-2 15,3-7 0-15,0-2 0 16,7-3 0-16,1-4 12 15,1 0-12-15,0 0 0 16,0 0 9-16,0 0-4 16,16-4-2-16,10-9-6 15,8 0-9-15,5-2-57 16,0-2-179-16</inkml:trace>
  <inkml:trace contextRef="#ctx0" brushRef="#br0" timeOffset="85140.3302">22499 13500 502 0,'0'0'200'16,"0"0"-171"-16,0 0-22 16,0 0 19-16,0 0 20 15,0 0-28-15,17 0 8 0,-4 0-17 16,1 1 12-16,0 7 15 15,1 3-23-15,-4 0-10 16,-5 0 9-16,-2 1-9 16,-4 5 5-16,0 2-8 15,-11 0 0-15,-9 5 19 16,-2-4-19-16,-2-3 0 16,2-3-5-16,5-4 5 15,5-3 7-15,5-4-7 16,7-3 0-16,0 0-1 15,0 0 1-15,4-10-20 16,11 3 18-16,2-3-5 16,3 4 0-16,-1 2 6 15,0 0 2-15,-2 4 10 0,3 0-3 16,-1 0-8-16,2 0 12 16,1 2-5-16,-2 3-6 15,2-3-1-15,-1-1-32 16,-3-1-72-16,3 0-124 15</inkml:trace>
  <inkml:trace contextRef="#ctx0" brushRef="#br0" timeOffset="85839.1348">22765 13150 576 0,'0'0'117'0,"0"0"-81"0,0 0 44 16,0 0 12-16,0 0-34 15,0 0-3-15,9-10-55 16,0 5 15-16,1 3 8 15,0 2-22-15,0 0 4 16,-1 0-5-16,2 0 0 16,0 0 9-16,3 0-9 15,0 7-8-15,0 3 8 16,-1-1 2-16,-4 4 3 16,-1 3-5-16,-7 0 0 15,-1 3-9-15,0 1 16 16,-10 1-7-16,-11 0 3 0,0-1 4 15,-2-3-14-15,4-5 5 16,4-2-15-16,2-4 1 16,7-3 10-16,3-1-8 15,3-2 9-15,0 0 4 16,0 0 1-16,0 0-14 16,0 0 14-16,3 5-13 15,8-2 13-15,5 3 0 16,3 0 4-16,0 0 14 15,7 0 5-15,-2-1-17 16,2-1-4-16,0-4 19 16,-1 0-21-16,-4 0-5 15,0-7 4-15,-5-5-84 0,-2-7-99 16,-8-5-326-16</inkml:trace>
  <inkml:trace contextRef="#ctx0" brushRef="#br0" timeOffset="86300.9657">23024 12772 500 0,'0'0'130'0,"0"0"-117"16,0 0-13-16,0 0 53 16,0 0-33-16,0 0-13 15,51-7 28-15,-41 7-24 16,3 4 5-16,-2 2-12 15,-2 2-2-15,0 3 16 16,-1 3-16-16,-2 5 5 16,-3 1 29-16,-2 7-31 0,-1-1 20 15,0-1-20 1,-1-2 24-16,-4-6-2 0,2-4-16 16,2-7 3-16,1 0-5 15,0-1-8-15,0 0 9 16,18-3-3-16,10-1 1 15,5-1 19-15,3 1-27 16,-3 4-40-16,-7 0-92 16,-8 3-174-16</inkml:trace>
  <inkml:trace contextRef="#ctx0" brushRef="#br0" timeOffset="86759.9892">23440 13283 758 0,'0'0'54'0,"0"0"-44"15,0 0-6-15,0 0 20 16,0 0-20-16,99 0-1 16,-63 0 4-16,-2 0-14 15,-4 0-19-15,-6 0-55 16,-12 0-106-16,-11 7-260 0</inkml:trace>
  <inkml:trace contextRef="#ctx0" brushRef="#br0" timeOffset="86960.9">23449 13503 528 0,'0'0'83'15,"0"0"-48"-15,0 0 66 16,0 0-17-16,0 0-36 16,96 0-12-16,-66 0-3 15,3 0-33-15,-1 0 0 16,3-3-32-16,-5-7-159 0</inkml:trace>
  <inkml:trace contextRef="#ctx0" brushRef="#br0" timeOffset="87789.396">24218 12983 551 0,'0'0'228'0,"0"0"-202"16,0 0-21-16,0 0 22 16,0 0 35-16,0 0-52 15,41 0 8-15,-26 0-7 0,-4 0-3 16,5 0-13-16,-4 4 5 15,-2 9 0-15,-1 3 9 16,-4 2-9-16,-2 3-8 16,-3 3 8-16,0 1 10 15,-8-3-1-15,-11-1-9 16,0-3 1-16,-5-1 3 16,-1-3-4-16,1-2-14 15,3-5 12-15,4-1-16 16,8-5-12-16,5 0 20 15,4 1 6-15,0-2-10 16,0 1 3-16,0-1 8 16,0 1 0-16,0 1 6 0,0-2 1 15,0 3-4 1,0 2 0-16,5 4 6 0,8 3-5 16,0 4 11-16,1-2 25 15,2 2-35-15,1-1 11 16,-1-1-13-16,-3-1 2 15,5-4-9-15,-3-2-79 16,3-7-127-16</inkml:trace>
  <inkml:trace contextRef="#ctx0" brushRef="#br0" timeOffset="89001.6006">24476 13293 641 0,'0'0'183'16,"0"0"-181"-16,0 0 6 15,0 0 11-15,0 0-12 16,0 0-7-16,94-78 3 0,-74 56-3 16,-4 0 0-1,-3-2 3-15,-3 2 19 0,-5 1-13 16,-2 6-1-16,-3 4 39 16,0 6-25-16,0 4-11 15,0 1-4-15,0 0-7 16,0 0-3-16,-8 7-16 15,-5 7 16-15,-1 1 0 16,2 0 0-16,2 0 3 16,1 2-5-16,3-1 11 15,4 0-6-15,2-2 0 16,0-2 0-16,0 0 5 16,10-3-5-16,3-3 0 15,5 0 4-15,3-3-1 0,0-1 5 16,3-2-8-16,-4 0 3 15,-4 0-6-15,-6 0 13 16,-7 0-10-16,-3 3 0 16,0-3 1-16,0 3-7 15,-17 3-7-15,-2 2 13 16,0-1 0-16,1 0 12 16,7 1-15-16,7-4 3 15,0 3-6-15,4-3 1 16,0 2 5-16,4-1 0 15,11 0-1-15,6-3 3 16,1 1 6-16,-2-3-8 16,-4 0 6-16,-7 0-9 15,-5 0 8-15,-2 0-5 16,-2 0 4-16,0 0-4 0,-2-1-20 16,-13-5-33-16,-4 3 27 15,1 1 0-15,-1 2 15 16,3 0-1-16,3 0 10 15,6 4 2-15,2 0-6 16,4 1-7-16,1-2 13 16,0 3-12-16,2-2 11 15,14 0 1-15,3 1 5 16,5-4 10-16,0-1-12 16,0 0-3-16,-1 0 0 15,-3-1 4-15,-4-7 8 16,-4 3-9-16,-4-4 5 0,-5 3 10 15,-3-1-6-15,0 2 12 16,0 2-12-16,0 2 3 16,0 1-15-16,-9 0-1 15,-3 0 0-15,0 8-15 16,1 5 5-16,1 1-3 16,4-2 9-16,5-1 2 15,1-2 3-15,0-7-1 16,0 0-18-16,1-2 28 15,10 0-9-15,6-7 6 16,3-5 11-16,-5-1-19 16,-1 0 12-16,-3 4-10 15,-3 0 13-15,-5 7 5 0,-3 0 1 16,0 2-3-16,0 0-13 16,0 2-3-16,-6 17-6 15,-8 6 6-15,1 3-1 16,-2 4 1-16,-2 0-9 15,1-3 9-15,-1 0 3 16,2-5-3-16,0-5-1 16,4-4 1-16,-1-5 0 15,5-6-2-15,5-2 2 16,2-2-1-16,0 0 11 16,0 0-12-16,4-2 2 15,13-12-60-15,4-3-48 0,3-3-93 16</inkml:trace>
  <inkml:trace contextRef="#ctx0" brushRef="#br0" timeOffset="89408.0284">24927 13440 441 0,'0'0'223'0,"0"0"-203"16,0 0 27-16,0 0 10 16,0 0 0-16,0 0-28 0,60-1-23 15,-54 9-2 1,-3 4 1-16,-3 4-3 0,0-2 9 16,0 2-6-16,-10-1 31 15,-5-1-33-15,1-3 1 16,0-2 2-16,1-2-5 15,2-4 8-15,6-2-9 16,4-1 6-16,1 0 1 16,0 0 0-16,0 0 21 15,0 0-3-15,4 0-24 16,7 0-1-16,4 0 0 16,0 0 0-16,2 0 1 0,0 0-1 15,-2 0 0-15,-1 0-12 16,-1 0-2-16,-3 0-61 15,0 0-82-15,-1-1-210 16</inkml:trace>
  <inkml:trace contextRef="#ctx0" brushRef="#br0" timeOffset="89879.4095">25141 13187 551 0,'0'0'91'15,"0"0"-82"-15,0 0 34 16,0 0-12-16,0 0-12 16,0 0-17-16,56 1 6 15,-51 9 6-15,-4 2-2 16,-1 3-8-16,0 1 33 16,0 1-13-16,0 2 0 15,-4-2-14-15,-3 0 8 0,-2-3 10 16,-2-1-13-16,1-2-14 15,1-2 24-15,3-3-25 16,1 0 0-16,4-1-4 16,1-1 14-16,0-2-13 15,0 3 3-15,10-2 0 16,14 2 16-16,4 0-15 16,4-4 2-16,-2-1-3 15,-4 0-9-15,-6 0-100 16,-8 0-125-16</inkml:trace>
  <inkml:trace contextRef="#ctx0" brushRef="#br0" timeOffset="93127.4728">24593 13671 501 0,'0'0'100'16,"0"0"-69"-16,0 0 14 15,0 0 18-15,0 0-14 16,0 0-36-16,0-1 2 0,0 1-15 16,0 0 0-1,0 0 3-15,0 0 1 0,0 1-1 16,0 8-1-16,0 2 3 15,0 2 12-15,0-1-17 16,3 2 1-16,5 3 6 16,1-2-2-16,3 3 14 15,1 1-14-15,5-1-5 16,-3-1 15-16,3-1-10 16,2 0-3-16,0-6 8 15,3 0-1-15,2-2-2 16,-1-2-3-16,2-4-3 15,0 0 12-15,1-1-13 16,-2-1 0-16,0 0-1 16,-3 0 15-16,0 0-24 15,-4 0 13-15,-3 0-3 16,-1 0 8-16,0-3-4 0,1-3-1 16,-3-2 5-16,-1 0-6 15,0-1 0-15,-3 1-2 16,-2 0-2-16,-2 4-3 15,-2 2 0-15,0-1 5 16,-2-1 0-16,2 4 4 16,-1-1-5-16,2-1 1 15,0 2-8-15,2 0 6 16,0 0-27-16,-2 0-35 16,1 0 10-16,2 0-25 0,-5 0-43 15,-1 0-42 1,0 0-239-16</inkml:trace>
  <inkml:trace contextRef="#ctx0" brushRef="#br0" timeOffset="99246.4532">23299 14173 414 0,'0'0'81'16,"0"0"13"-16,0 0-76 0,0 0-4 15,0 0 55-15,0 0-20 16,0 0-20-16,-16 0-19 15,16 2-1-15,0-1 47 16,7 2-10-16,4 0 1 16,6 0 0-16,3 0-16 15,5 1-18-15,3-1-13 16,5-3-5-16,5 5 3 16,-2-1-37-16,-3 4-98 15,-6-4-45-15,-15 2-312 16</inkml:trace>
  <inkml:trace contextRef="#ctx0" brushRef="#br0" timeOffset="99473.4707">23324 14459 574 0,'0'0'93'0,"0"0"-93"16,0 0-3-16,0 0 3 15,0 0 84-15,0 0-11 16,52 21-44-16,-31-18 22 16,4-3-43-16,2 2-5 15,2-1-3-15,2 2-26 16,0-2-50-16,1-1-62 16,-2 0-251-16</inkml:trace>
  <inkml:trace contextRef="#ctx0" brushRef="#br0" timeOffset="100024.3972">23827 14364 645 0,'0'0'85'16,"0"0"-66"-16,0 0 3 0,0 0 60 16,0 0-65-16,0 0-3 15,51-2-1-15,-35 2-9 16,2 0 5-16,-2 0-9 15,-2 9 0-15,-3 4 2 16,-6 3 2-16,-5 2 0 16,0 1-8-16,-12 2 9 15,-10-1 5-15,-2-3-5 16,-3 0-3-16,0-6 6 16,4-2-8-16,7-5 0 15,5-3-1-15,6-1 8 0,4 0-8 16,1 0 1-16,0 0-4 15,0-1-4-15,3-3-5 16,8-2 7-16,3 6 4 16,-3 0-3-16,3 0 3 15,0 0 2-15,2 7 0 16,-1 5 9-16,1 1-8 16,-4 1 5-16,0-2-6 15,-3 0 3-15,-1 0-9 16,1-2 4-16,3-2-103 15,5-5-52-15,1-3-197 16</inkml:trace>
  <inkml:trace contextRef="#ctx0" brushRef="#br0" timeOffset="100506.5364">24267 14433 568 0,'0'0'219'16,"0"0"-194"-16,0 0-23 15,0 0-2-15,0 0 42 16,0 0-42-16,0 8 0 16,0 8 30-16,0 3-14 15,-8 2 24-15,-2 1-20 0,-1 0-10 16,-3 0 1-16,0-2-10 15,-4-2 4-15,1-1 2 16,-1-5 2-16,-4 0-18 16,2-6-16-16,-1-3-72 15,6-3 15-15,3 0 1 16,8-6-5-16,4-7-83 16,0-1 6-16,0 3 163 15,12 0 64-15,4 2 16 16,-3 1 9-16,-2 4 23 15,-2-1-25-15,0 3-8 16,1 2-43-16,1 0 2 16,2 0-9-16,2 0-16 0,1 2 18 15,1 4-22 1,3 5-6-16,4-2-3 0,-1-1 1 16,0 1-2-16,3-4 1 15,-1 0-82-15,1-5-30 16,-3 0-178-16</inkml:trace>
  <inkml:trace contextRef="#ctx0" brushRef="#br0" timeOffset="100844.0778">24657 14410 704 0,'0'0'68'0,"0"0"-64"16,0 0-2-16,0 0 21 15,0 0 5-15,0 0 21 16,0 42-33-16,0-22 33 16,0 1-12-16,-1 2-20 15,-2-2 5-15,-1 3 3 16,1-1-3-16,3 1-8 15,-2-3-3-15,-1-2-4 16,0-2-7-16,2 0 0 0,-2-6 0 16,3 0 0-1,0-4-1-15,0-6-36 0,0 0-71 16,0-1-53-16,-3 0-125 16</inkml:trace>
  <inkml:trace contextRef="#ctx0" brushRef="#br0" timeOffset="101616.5938">23481 15076 679 0,'0'0'85'15,"0"0"-63"-15,0 0 56 16,0 0 21-16,0 0-30 15,0 0-13-15,-5 0-39 16,5 0 5-16,0 0-1 16,0 0-20-16,11 0 11 15,8 0-12-15,9-3 0 0,5-2-6 16,2-1-16-16,-4 3-67 16,-1 2-44-16,-11 1-54 15,-10 0-145-15</inkml:trace>
  <inkml:trace contextRef="#ctx0" brushRef="#br0" timeOffset="101825.5869">23406 15237 480 0,'0'0'45'16,"0"0"22"-16,0 0-63 15,0 0 43-15,0 0 17 0,0 0-27 16,23 45 15-16,-1-39-4 15,3 0-26-15,1-1-14 16,9-1-2-16,7-2-12 16,9-2 2-16,2 0-87 15,-1 0-81-15,-5 0-224 16</inkml:trace>
  <inkml:trace contextRef="#ctx0" brushRef="#br0" timeOffset="102352.2529">23988 15151 642 0,'0'0'179'16,"0"0"-145"-16,0 0-32 15,0 0 60-15,0 0-9 16,0 0-19-16,98-22-31 16,-79 22 6-16,-3 0 12 15,-4 0-21-15,-2 0 0 16,-1 6-1-16,-1 5 1 16,-3 4-5-16,-2 1-3 0,-3 4 8 15,0-1 8-15,0 3-8 16,0-2 0-16,-5-2 7 15,-6 0-4-15,2-4 2 16,-3-3-5-16,3-5 5 16,2 1 1-16,-1-3-3 15,1-2-3-15,1 0 0 16,4-1-1-16,1 0-2 16,1 1 3-16,0-1-1 15,0 3-13-15,0-1 14 16,0 3-5-16,0 2 2 15,6 3 6-15,6 0-2 16,3 1 5-16,1-3 4 16,-1 1 6-16,3 0-12 15,-6-2 4-15,4-1-1 0,-5-3-7 16,-1 2-12-16,2-2-113 16,-4-1-118-16</inkml:trace>
  <inkml:trace contextRef="#ctx0" brushRef="#br0" timeOffset="106972.7867">6235 16220 454 0,'0'0'59'0,"0"0"-52"15,0 0 7-15,0 0 34 16,0 0-19-16,0 0 2 16,0 0-23-16,0 0-5 15,0 0 13-15,0 0-8 16,0 0 9-16,0 0-17 15,0 0 7-15,0 0-6 16,3 0 8-16,0 0 2 16,2 0 9-16,1 0-9 15,1 0 4-15,-1 0-15 16,3 0 3-16,1 0 3 16,1 0-3-16,2 0-3 0,0 0 9 15,1 0-9 1,4 0 0-16,-3 0-2 0,6 0 13 15,-1 0 2-15,-4-4-13 16,3 3 0-16,-4-3 1 16,0 4 1-16,-3 0 10 15,1 0-11-15,-4 0 5 16,5 0 3-16,-1 0-9 16,-2 0 0-16,3 0 12 15,1 0-12-15,-3 0-4 16,3 0 2-16,3 0 2 15,-3 0 12-15,1 0-12 16,4-2 0-16,-1-2 6 16,-3 1 0-16,1 2 1 15,-4-1-7-15,-2 2 0 0,1-1 0 16,-5-1 0-16,3 2 0 16,1-1 1-16,-2 1 0 15,1-1 0-15,-1-2-1 16,0 2 1-16,3-2-1 15,-3 1 0-15,0 2 0 16,1 0 9-16,-1 0-9 16,-1 0-2-16,5 0 2 15,-2 0 1-15,1 0-1 16,1-1-1-16,1-1 1 16,2-1 0-16,-4 1 2 15,3-1 0-15,-2 1-2 0,-1 0 0 16,0 0-3-1,-1 2 12-15,-1-1-15 0,0 1 6 16,1 0 0-16,-1 0-2 16,-1 0 7-16,2 0-5 15,0 0 0-15,2 0-6 16,0 0 6-16,2-5 2 16,4 0 6-16,-2-1-8 15,0 3-7-15,0-4 7 16,-1 4 11-16,-2 1-11 0,1 2 0 15,-3 0-3 1,-2 0 3-16,2 0-1 16,2 0-6-16,0 0 7 15,0 0 2-15,-2-3-2 16,0 1 0-16,-2 2-3 0,0-2 17 16,0 1-20-16,-4 1 6 15,1 0-2-15,-1 0 2 16,0 0 0-16,1 0 2 15,-1 0-4-15,3 0 4 16,-3 0-2-16,-1 0 0 16,-2 0 0-16,0 0-10 15,-2 0 10-15,2 0 0 16,0 0 10-16,0 0-10 16,0 3 0-16,1-3-4 15,-1 2 4-15,2-2-8 0,2 1 8 16,1 1 0-16,2-2 5 15,1 0-3-15,1 0 3 16,0 0-5-16,0 0 0 16,-2 0 1-16,-4 0-1 15,3 0 0-15,0 0-3 16,1 0 3-16,1 0 0 16,5 0 0-16,-2 0 0 15,3 0 0-15,-1-5 2 16,0-2 8-16,-1 2-6 15,-2 1-4-15,-4 1 7 16,-1 2-7-16,-2 1 0 0,-1 0-5 16,0 0 5-16,-1 0 0 15,1 0 2-15,1-4 6 16,-1 3-13-16,-1-1 5 16,0 2 0-16,0 0 3 15,0-2-3-15,0 2 0 16,-2-1 6-16,-2 1-2 15,0 0-8-15,0 0 3 16,0 0 0-16,0 0-9 16,0 0-2-16,0 0-41 15,0 0-6-15,0 0 0 16,0 5 11-16,0 4-48 16,-2-1-100-16</inkml:trace>
  <inkml:trace contextRef="#ctx0" brushRef="#br0" timeOffset="111831.6159">18520 15562 667 0,'0'0'116'15,"0"0"-115"-15,0 0 8 16,0 0 40-16,0 0 33 15,0 0-14-15,0 0-29 16,0-5-38-16,0-4 13 16,1-3-8-16,4-1 2 15,2-2 1-15,4-3-4 16,2-4-9-16,2-2 4 16,1 0 0-16,1 1 10 15,1 0-10-15,1 6-5 0,-2 4 4 16,-4 5 2-16,-4 5-7 15,-3 3 6-15,-2 0-24 16,2 1 6-16,5 15 7 16,-4 3 9-16,1 4-5 15,-2 1 7-15,-1 1 0 16,-2-5-3-16,-1-1 13 16,-1-7-11-16,-1-3 1 15,2-6-7-15,-2 0 7 16,0-3 8-16,0 0-4 15,1 0 8-15,-1 0 0 16,3-3 7-16,2-6-16 0,1-3 3 16,6 2-10-16,0 1 4 15,3 3-11-15,-5 2 2 16,2 4-6-16,0 0 14 16,-1 0-4-16,2 0-1 15,2 13 0-15,1 1 6 16,-1 2-5-16,0-2 2 15,1-2 3-15,-2-2 0 16,-4-4 0-16,1-2 10 16,2-4-11-16,4 0 1 15,5-3-24-15,2-17-97 16,-6-6-149-16</inkml:trace>
  <inkml:trace contextRef="#ctx0" brushRef="#br0" timeOffset="113274.2951">18834 15103 507 0,'0'0'157'15,"0"0"-141"-15,0 0 1 16,0 0 31-16,0 0 19 16,0 0-6-16,-6 4-33 15,15-8-22-15,5-9 0 16,4 1 0-16,1-4-5 16,1-1 17-16,-1-3-16 15,2-5 14-15,-2-4 0 0,2-6-15 16,0-5 6-16,-6 2-7 15,1 1 0-15,-4 4 0 16,-4 9 1-16,0 3-1 16,-1 7 5-16,-4 5 1 15,0 6-6-15,-3 1 0 16,0 2 1-16,0 0-11 16,0 0 10-16,0 0-19 15,0 4 16-15,0 10 1 16,0 4-3-16,-3 8 5 15,-4 2 0-15,3 6-3 16,0-1 3-16,1-1 0 0,3-3-2 16,0-10 10-1,0-5-11-15,11-7 3 0,2-4 0 16,3-3 17-16,5 0-14 16,3 0 5-16,4-14-8 15,-3 2 4-15,-2 0-1 16,-9 2-3-16,-4 3 0 15,-6 2-8-15,-4 5 2 16,0 0 3-16,0 0-9 16,-4 0 1-16,-7 5 8 15,-2 7-3-15,-1-2 6 16,5-1-7-16,5 1 7 16,2-1-4-16,2-1 3 0,0 3-19 15,0-1 20-15,9-1 0 16,4 0 3-16,3-2-1 15,-1-3 3-15,1-4-5 16,-2 0 15-16,-1 0-13 16,-1-4 5-16,-2-9 1 15,-4-2 1-15,-4-3-6 16,-2 0-3-16,0 0-32 16,-13 4 7-16,-3 3-25 15,2 5 41-15,2 5-13 16,1 1 3-16,2 0 16 15,5 0-8-15,0 5-1 16,4 4 11-16,0-1-19 16,0 1 19-16,0-1 1 0,8 0 0 15,7-1 12-15,2-5-10 16,2-2 7-16,0 0 20 16,1 0-22-16,2-5 22 15,-4-5-21-15,-3-1-6 16,-3-1 16-16,-6 4-16 15,-2 0 12-15,-2 6 5 16,-2 2-18-16,0 0 11 16,0 0-12-16,0 5-27 15,-8 7 24-15,-2 3-8 16,4 0 11-16,4-1 0 16,2-2-2-16,0-3-4 15,3-5 6-15,9-1 0 0,0-3 2 16,3 0-1-16,2-5-1 15,0-7 8-15,-3-4-8 16,1-1 9-16,-5 0-9 16,-2 0 6-16,-4 8 1 15,-2 4-6-15,-1 4 13 16,-1 1 13-16,0 0-25 16,0 0-4-16,0 8-9 15,0 12 11-15,0 7-1 16,0 3 1-16,0 1 0 15,-3 0 10-15,-4-1 4 16,2-2 1-16,-4-5-14 0,-1-1 3 16,1-3 3-1,1-9-6-15,1-3-1 0,4-4 6 16,3-3 5-16,0 0-8 16,0 0 10-16,3-6-12 15,18-10-1-15,6-6-28 16,6 1-13-16,1 0-87 15,-3 1-57-15</inkml:trace>
  <inkml:trace contextRef="#ctx0" brushRef="#br0" timeOffset="114710.8926">19737 15098 642 0,'0'0'81'0,"0"0"-63"0,0 0-9 15,0 0 65-15,0 0-35 16,0 0-36-16,0 5-6 16,0-1 19-16,0 5-16 15,0 1 19-15,0 8 13 16,0-1 12-16,0 4-43 15,0-2 26-15,0 0-20 16,-3-2 0-16,0-4 5 16,2-5-12-16,-2-4 2 15,3-3-2-15,0-1 0 16,0 0 8-16,0 0 9 0,0 0-16 16,0-5 41-1,0-12-34-15,0-5-2 0,8-4-12 16,4 1-2-16,3 3-23 15,3 5 5-15,-2 6 1 16,1 5 22-16,-2 0-3 16,-2 6 6-16,-1 0-17 15,-1 0 14-15,-5 3-1 16,-2 9 0-16,-2 1-1 16,-2 4 5-16,0 2-2 15,0-2 7-15,-5 3 4 16,-5-4-9-16,-2-2 0 15,-2 0 10-15,-2-3-10 16,-1-1 2-16,-2-2-2 0,4-2 9 16,3-4-11-16,5-2 2 15,4 0-55-15,3-19-106 16,0-6-178-16</inkml:trace>
  <inkml:trace contextRef="#ctx0" brushRef="#br0" timeOffset="115303.9993">20041 14821 694 0,'0'0'50'16,"0"0"-30"-16,0 0 18 16,0 0 51-16,0 0-29 15,0 0-30-15,0-17-29 16,-2 17 2-16,-5 4-3 16,-3 5 1-16,-3 6 27 15,2 0-16-15,3 5-5 16,2 0 0-16,3 1-6 15,1-1 4-15,2-3 2 0,0-1-5 16,0-5 1 0,0-4 3-16,5 0-6 0,3-3 6 15,1-3-1-15,3-1-4 16,-2 0 4-16,2 0 3 16,0-1 6-16,-1-10-11 15,-1 1 0-15,-3-4-3 16,-1-3 8-16,-1 0-8 15,-2 3 1-15,-1 3 3 16,-1 6 5-16,-1 5-9 16,0 0-1-16,0 0-8 15,0 0-5-15,0 13 11 16,0 5-21-16,0 3 24 16,0 2 3-16,0-3-3 15,0-2-2-15,0-2 2 0,9-5 0 16,1-1 4-16,5-3-6 15,6-1 7-15,10-3-10 16,7-2-53-16,0-1-153 16,-3 0-176-16</inkml:trace>
  <inkml:trace contextRef="#ctx0" brushRef="#br0" timeOffset="116007.6974">20293 15391 689 0,'0'0'32'0,"0"0"-31"16,0 0 0-16,0 0 67 15,0 0-6-15,0 0-52 16,49 3 4-16,-29-3-14 16,2 0 12-16,2 0-27 15,-3 0-5-15,-2 3-58 0,-2-2-38 16,-8 1-173-16</inkml:trace>
  <inkml:trace contextRef="#ctx0" brushRef="#br0" timeOffset="116233.4839">20337 15590 408 0,'0'0'267'0,"0"0"-264"15,0 0 9-15,0 0-12 16,0 0 44-16,0 0-11 0,5 21 14 16,12-21 31-1,4 0-48-15,8 0 0 0,2 0-30 16,6-4 0-16,2-5-12 16,-1-2-123-16,-7-2-149 15</inkml:trace>
  <inkml:trace contextRef="#ctx0" brushRef="#br0" timeOffset="117172.7543">20838 15618 516 0,'0'0'184'0,"0"0"-159"16,0 0 37-16,0 0 23 15,0 0 6-15,0 0-17 16,1-10-69-16,-1-2 10 15,3 0-4-15,-1-2-8 16,-1-3 13-16,1-2-14 16,-1-3-2-16,2 0 10 15,3 0-10-15,1 4 0 16,1 4 0-16,0 3 0 16,3 3-13-16,-2 3 13 15,0 2-2-15,2 2-1 0,-2 1 3 16,0 0 0-16,1 0-9 15,-1 0 1-15,0 4-1 16,-3 1 4-16,3 3-1 16,-3 0 3-16,-2 0-11 15,-1 5 14-15,-1 0-1 16,-2 1 3-16,0 3-8 16,0-2 9-16,0 2-6 15,0-2 6-15,-2-3-3 16,-1-3 1-16,2-4 2 15,-1-2-2-15,2-3 16 16,0 0-14-16,0 0 11 0,0 0 4 16,0 0-1-16,0-1 5 15,0-7-22-15,0-3-6 16,0 2 0-16,2 0-4 16,7 1-14-16,4-1 1 15,1 3-20-15,2 1 29 16,-1 1-6-16,3 2 9 15,-3 1-6-15,-2 1 17 16,-4 0-1-16,-1 0-10 16,-5 0 12-16,0 0-1 15,-2 7 7-15,3 3-1 16,-2 0 39-16,2-2-35 16,1 1 1-16,-1 0 4 0,3-1-11 15,1-1 0 1,4-3-4-16,2-1 8 0,5-3-3 15,3 0-5-15,1 0-80 16,-2-14-69-16,-5-6-171 16</inkml:trace>
  <inkml:trace contextRef="#ctx0" brushRef="#br0" timeOffset="117703.5425">21242 15075 388 0,'0'0'251'16,"0"0"-218"-16,0 0-2 16,0 0 10-16,0 0 2 15,0 0-12-15,0 0-23 16,79-31 23-16,-65 31-7 16,0 0-17-16,-2 0 3 15,0 0 12-15,-1 3-18 0,-1 4 12 16,2 0-16-16,-4 0 0 15,0 0 7-15,-1 1 0 16,-2 4-7-16,-2-1-2 16,0 1 2-16,-3 3 25 15,0 0-18-15,0 2-5 16,0 0 20-16,-3-2 4 16,-4 1-23-16,-1-5 0 15,5-2 0-15,2-5 1 16,1-3-4-16,0 1 0 15,0-2 12-15,6 1-9 16,10 2 3-16,5-2-6 16,2 2 3-16,0 0-10 0,3 0-12 15,-10-3-193-15,-6 0-621 16</inkml:trace>
  <inkml:trace contextRef="#ctx0" brushRef="#br0" timeOffset="123817.0994">20921 15894 562 0,'0'0'176'0,"0"0"-164"15,0 0-10-15,0 0 51 0,0 0 19 16,0 0 2 0,0 0-50-16,0 0-19 0,-1 3 13 15,1-3-12-15,4 0-6 16,13 0 10-16,7 0 3 16,3 0 13-16,5 0-22 15,1 0 9-15,4 0-1 16,2 0-12-16,3 0 0 15,-4 2 4-15,1-2-2 16,-5 0-2-16,1 0 0 16,-5 0 0-16,-2 0 6 15,-7 0-6-15,-5 0-6 16,-6 0 6-16,-7 0 9 16,-2 0-8-16,-1 0-2 0,0 0 2 15,0 0 0-15,0 0-1 16,0 0 0-16,0 0-2 15,0 0 6-15,0 0-8 16,0 0-4-16,0-2-35 16,0 1-26-16,0-1-84 15,0-5-105-15</inkml:trace>
  <inkml:trace contextRef="#ctx0" brushRef="#br0" timeOffset="125806.1669">15229 15162 475 0,'0'0'36'15,"0"0"64"-15,0 0-55 16,0 0 7-16,0 0-6 0,0 0-20 16,-10-3 30-16,10 3-30 15,0 0-5-15,0 0 9 16,0 0-13-16,0 0-10 15,0 0-1-15,11-1 0 16,12 1 1-16,10 0-3 16,6 0 0-16,5 0-6 15,6 0 2-15,4 3 0 16,2 1 4-16,1 1 3 16,-2-3-7-16,-5-2 0 15,-2 0 0-15,-6 0-3 16,-6 0 3-16,-12 0-6 15,-8 0-8-15,-8 0-44 0,-7 0 29 16,1 3-79 0,-2-2-67-16,0-1 21 0</inkml:trace>
  <inkml:trace contextRef="#ctx0" brushRef="#br0" timeOffset="126628.7278">17146 15069 269 0,'0'0'133'16,"0"0"-50"-16,0 0-54 15,0 0 34-15,0 0-26 16,0 0 31-16,-4 0-39 16,4 0-21-16,0 0-8 15,0 0 5-15,14 0 24 16,7 0 36-16,8 0-45 16,7 0 7-16,5 0-17 0,3 0-10 15,0 0 0 1,0 0 15-16,-1 0-15 0,-2-1 0 15,0-1 7-15,2 1-7 16,-4 1 1-16,-2 0 21 16,-5 0-14-16,-4 0-8 15,-4-2 0-15,-4 2 1 16,-5 0 1-16,0-1 8 16,-4 1-10-16,-5 0 0 15,1 0 6-15,2 0-2 16,-3-1 7-16,0 1-11 15,0 0 10-15,-1 0-15 0,0 0 5 16,0 0 0-16,-2 0 3 16,0 0 0-16,-2 0-3 15,-1 0 0-15,0 0 0 16,0 0-14-16,0 0-10 16,0 0-42-16,0 0-15 15,-3 7 25-15,-9 0-63 16,-4-2-239-16</inkml:trace>
  <inkml:trace contextRef="#ctx0" brushRef="#br0" timeOffset="128834.9972">20790 14497 407 0,'0'0'39'16,"0"0"14"-16,0 0-26 15,0 0-2-15,0 0 30 16,0 0-33-16,0-5-4 16,0 5-15-16,0 0-2 15,0 0 14-15,0 0-9 16,0 0-6-16,0 3 25 0,0 11 20 16,1 2-5-16,1 2-12 15,1 4-8-15,0 0 19 16,0 3-29-16,4-4 6 15,-2-4 6-15,1-3-11 16,-2-3-10-16,2-4-1 16,-1-2 0-16,-4-4 19 15,2 0-16-15,2-1 8 16,2 0-5-16,6 0 21 16,7-1-1-16,2-12-18 15,4-3-6-15,3-1 12 16,-2-4-14-16,0 4 2 15,-6 0-8-15,0 3 6 16,-5 6-14-16,-6 2-23 0,-3 4-2 16,-5 2-10-16,-2 0-31 15,0 0-77-15,0 1-34 16,-14 8-115-16</inkml:trace>
  <inkml:trace contextRef="#ctx0" brushRef="#br0" timeOffset="145832.1986">17416 7820 400 0,'0'0'107'0,"0"0"-54"15,0 0-33-15,0 0 32 16,0 0-25-16,0 0 1 15,2 0 45-15,-2 0-57 16,3 0-16-16,-2 0 52 16,-1 0-37-16,0 0 2 15,0 0-17-15,0 0 5 16,0 0 10-16,0 0-4 16,0 0-11-16,0 0 0 15,0 0 8-15,0 0-15 16,4 0 7-16,2 9 0 0,2 6 5 15,4 4-5-15,1 1 0 16,-1 2 25-16,3-2-25 16,-3 0 23-16,-1-1-23 15,2-1 2-15,-3-2 5 16,1-2-7-16,-1-3 0 16,-1-2-2-16,-3-4 14 15,4 0-12-15,-2-4 0 16,8-1 0-16,7 0 32 15,10-12-30-15,5-7 17 16,3-2-10-16,-2-1-4 16,-2 0 2-16,-3 0-7 15,-4 2 0-15,-5 0-1 16,-1 2 1-16,-2 4 0 16,-6 1-4-16,-3 6 11 0,-6 1-10 15,-2 3 3-15,-2 3 0 16,-2-3 0-16,0 2 0 15,-1 1 0-15,0 0-5 16,0 0-20-16,3 0 11 16,2 0-49-16,1 0-25 15,0 0 74-15,-1 1-108 16,-5 5-106-16</inkml:trace>
  <inkml:trace contextRef="#ctx0" brushRef="#br0" timeOffset="156310.9364">5956 8935 212 0,'0'0'21'0,"0"0"32"16,0 0-1-16,0 0-6 0,0 0 44 15,0 0-75-15,0 0 22 16,-7-15-16-16,5 14-17 16,1-1 11-16,-2 2-15 15,3 0 0-15,-2 0-4 16,1 0-6-16,-1 0 5 15,-1 0-23-15,-1 0 7 16,-1 0 12-16,-2 0 9 16,4 0 0-16,0 0-13 15,-3 0 28-15,2-2-18 16,2 2 3-16,0-1 0 16,1 1-1-16,1 0 1 0,-2 0 0 15,0 0-2-15,-3 0 8 16,1-1-8-16,-2 1 2 15,0 0 0-15,3 0 12 16,-2 0-11-16,2 0 37 16,-1 0-10-16,1-2-14 15,0 2 4-15,1-1-4 16,-1 1-3-16,2-4 27 16,-2 4-21-16,1-3-9 15,2 3 7-15,0 0 6 16,0 0 2-16,0 0-23 15,0 0 0-15,0 0 11 16,0 0-11-16,0 0 0 16,0 0-5-16,0 0 0 15,2 0-18-15,17-2 0 0,11 1 23 16,7-2 10-16,10-1-10 16,1 0 0-16,5-2 3 15,-2 1 0-15,-1 1 6 16,1-1-9-16,-3 3 3 15,-2-1-16-15,-6 3 13 16,-8 0 0-16,-7 0-8 16,-3 0 29-16,-10 0-24 15,-6 0 3-15,-1 0 0 16,-5 0-4-16,0 0 4 16,0 0 0-16,0 0-9 15,0 0 29-15,0 0-27 0,0 0 7 16,0 0 0-16,0 0 10 15,0 0-10-15,0 0-45 16,0 0 8-16,6 0-78 16,-1 0-12-16,5 3-35 15</inkml:trace>
  <inkml:trace contextRef="#ctx0" brushRef="#br0" timeOffset="157803.5256">7998 8848 364 0,'0'0'56'16,"0"0"9"-16,0 0-43 15,0 0-4-15,0 0 98 16,0 0-113-16,0-17 28 0,0 14 8 16,0 3-23-1,0 0 16-15,0 0-32 0,0 0 0 16,0 0 3-16,0 0-3 16,0 0-1-16,0 0-9 15,3 0 20-15,15 0-3 16,6 0-7-16,6 0 0 15,0 0-8-15,-5 0 8 16,-1 0-3-16,-2 0-3 16,-5 0 12-16,-3 0-6 15,-7 0 0-15,-2 0 0 16,-3 0-3-16,-2 0 8 0,0 0-5 16,0 0 0-1,0 0 5-15,0 0 3 0,0 0-8 16,0 0-27-16,3 0 23 15,0 0-101-15,3 3 43 16,1 5 32-16,-1 0-63 16,0-2-110-16</inkml:trace>
  <inkml:trace contextRef="#ctx0" brushRef="#br0" timeOffset="158974.7302">8780 8743 369 0,'0'0'66'15,"0"0"-13"-15,0 0-45 16,0 0 36-16,0 0 9 16,0 0-46-16,-9-4 28 15,9 4-15-15,0 0-6 16,0 0 25-16,0 0-38 15,0 0 7-15,0 0-8 16,0 0 15-16,0 0-30 16,0 0 15-16,0 0 0 0,0 0-10 15,0 0 19-15,9 0-9 16,1 0 5-16,2 0 14 16,3 0-14-1,0-1-5-15,0-1 0 0,1-1-4 16,-2 0 4-16,-2 2 0 15,-1-1-7-15,-3 2 21 16,-1-1-5-16,0 1-9 16,1-2 0-16,0 2 4 15,1 0-4-15,-3 0-5 16,-4 0-1-16,-2 0 12 16,0 0-7-16,0 0 1 0,0 0 0 15,0 0 14-15,0 0-14 16,0 0 8-16,0 0-4 15,0 0 3-15,0 0 2 16,0 0-9-16,0 0 0 16,0 0 8-16,0 0-8 15,0 0-51-15,0 0 1 16,0 0-94-16,-5 9 82 16,-10-3-87-16</inkml:trace>
  <inkml:trace contextRef="#ctx0" brushRef="#br0" timeOffset="160849.2209">9931 8389 255 0,'0'0'129'16,"0"0"-107"-16,0 0-15 15,0 0 46-15,0 0-43 16,0 0 12-16,0-11-22 16,0 11 0-16,0 0 2 15,0 0-2-15,0 0 0 0,0-2-2 16,0 2 7-16,0 0-8 15,0 0 3-15,0 0 0 16,0 0-2-16,0 0 2 16,0 0-18-16,0 0 17 15,0 0-33-15,0 0-15 16,0 0-54-16,0 0-9 16,0 0-69-16</inkml:trace>
  <inkml:trace contextRef="#ctx0" brushRef="#br0" timeOffset="160985.9619">9931 8389 72 0</inkml:trace>
  <inkml:trace contextRef="#ctx0" brushRef="#br0" timeOffset="161704.5863">9931 8389 72 0,'0'-16'47'0,"0"16"-24"0,0 0 35 15,0 0-36-15,0 0 1 16,0 0-23-16,0 0 0 16,0 0 9-16,0 0-5 15,0 0-4-15,0 0-11 16,0 0 11-16,0 0 3 16,0 0 1-16,0 0-4 0,0 0 51 15,0 0-41-15,0 0 6 16,0 0 17-16,0 0-29 15,0 0 38-15,0 0-42 16,0 0 0-16,0 0 33 16,0-1-21-16,0 0 8 15,0 1-20-15,0 0 10 16,0 0-2-16,0 0-8 16,0-2 2-16,0 2 14 15,0 0-12-15,0-1 10 16,0 1-14-16,0 0 0 15,0 0 3-15,0 0-3 16,0 0 0-16,0 0-3 0,0 0 9 16,0 0-12-1,0 0 6-15,0 0 0 0,0 0 0 16,0 0 0-16,0 0 0 16,0 0 5-16,0 0-1 15,0 0-6-15,0 0 2 16,0 0-1-16,0 0-6 15,0 0 7-15,0 0 0 16,0 0 0-16,0 0 0 16,0 0 0-16,0 0-4 15,0 0 11-15,0 0-7 16,0 0 0-16,0 0 0 16,0 0 16-16,0 0-10 15,0 0 7-15,0 0-13 0,0 0 10 16,0 0-3-16,0 0-7 15,0 0 5-15,0 0-7 16,0 0 3-16,0 0-1 16,0 0 0-16,0 0 8 15,0 0-8-15,0 0 0 16,0 0 5-16,0 0-6 16,0 0 1-16,0 0 0 15,0 0-11-15,0 0 25 16,0 0-16-16,0 0 2 15,0 0-37-15,0 0 33 16,0 0-36-16,0 0-4 16,0 0 3-16,0 0-82 0,3-3 74 15,2-1-8 1,-1 1-92-16</inkml:trace>
  <inkml:trace contextRef="#ctx0" brushRef="#br0" timeOffset="166546.1467">9490 8901 394 0,'0'0'54'0,"0"0"-54"15,0 0 4-15,0 0-4 16,0 0 0-16,0 0 2 16,0 0 9-16,58-12-11 15,-39 9-9-15,1 3 9 16,8 0 6-16,3 0-5 15,11 0-1-15,6 0-30 16,7 0-15-16,2 0-151 16</inkml:trace>
  <inkml:trace contextRef="#ctx0" brushRef="#br0" timeOffset="168356.5845">12765 8785 249 0,'0'0'22'0,"0"0"-20"16,0 0 59-16,0 0-21 15,0 0 3-15,0 0-15 16,-3-10-27-16,3 7 31 16,0 2-8-16,0-2-20 15,0 0 10-15,0 3-7 16,0 0-7-16,0-2 8 16,0 2 4-16,0 0 17 0,0 0-29 15,0 0 0 1,0 0 16-16,0 0-16 0,0 0 0 15,0 0-3-15,0 0 7 16,0 0-20-16,0 0 16 16,0 0-5-16,0 0-7 15,0 0-8-15,0 0 11 16,0 0 9-16,0 0-9 16,0 0 6-16,5 0 3 15,4 0 0-15,1 0 26 16,1 0-26-16,1 0 0 15,2 0-5-15,1 2 12 16,2-2-7-16,3 3 0 16,5-1 11-16,4 0 4 15,7 4-2-15,0 1-13 0,3-1 0 16,1 2 0-16,2-3 2 16,1-4-1-16,0-1 17 15,-1 0 10-15,3 0-22 16,-2 0-5-16,0-4-1 15,-1 0 4-15,-5 1-5 16,-2 1 1-16,-9 2 0 16,-2 0-2-16,-6 0 2 15,-1 0 0-15,-5 0-4 16,-1 0 13-16,-2 2-13 16,-3-2 4-16,2 5 0 15,-2-5-3-15,-2 0 3 0,-2 0 0 16,-1 0 37-16,-1 0-33 15,0 0 40-15,0 0-44 16,0 0 15-16,0 0-6 16,0 0-9-16,0 0-5 15,0 2 4-15,0 1-70 16,0 2-46-16,-3 5-6 16,-4-1 61-16,6 2-34 15</inkml:trace>
  <inkml:trace contextRef="#ctx0" brushRef="#br0" timeOffset="169990.215">14919 8780 397 0,'0'0'91'0,"0"0"-65"15,0 0-11-15,0 0 76 16,0 0-70-16,0 0 10 16,-16-40 30-16,14 36-58 15,1 1 61-15,-1 2-55 0,2 1-1 16,0 0-15-16,0 0 19 15,0 0-16-15,0 0 4 16,0 0 0-16,6 4-12 16,8 1 12-16,-1 2 0 15,3-4-9-15,5-1 25 16,3-1-19-16,2-1 3 16,-3 0 0-16,1 0-9 15,-6 0 9-15,0 0 0 16,-4 0-3-16,-4 0 15 15,-6 0-19-15,-1 0 7 16,-3 0-10-16,0 0 1 0,0 0 9 16,0 0-9-16,0 0-5 15,0 0-14-15,3 2 9 16,0 0-52-16,3 3 20 16,5 3 20-16,-1-1-52 15,-1 2-72-15</inkml:trace>
  <inkml:trace contextRef="#ctx0" brushRef="#br0" timeOffset="171275.0056">15669 8822 319 0,'0'0'85'15,"0"0"-54"-15,0 0-5 16,0 0 22-16,0 0 10 15,0 0-30-15,0 0 21 16,-8-17-43-16,6 17-5 16,2-1-2-16,0 1 9 15,0 0-10-15,0 0 2 16,0 0 0-16,0 0-7 16,0 0 1-16,0 0 6 0,0 0-6 15,0 0 13-15,0 0-7 16,0 0 2-16,0-2 2 15,12 2 17-15,4 0-21 16,5 0 7-16,1 0-20 16,1 0 27-16,1 0-14 15,4 3 0-15,-1 3 0 16,3 4-1-16,0-3 1 16,2 4 0-16,-3 0-4 15,5 0 9-15,-3 2-6 16,2-4 1-16,-1-1 0 15,4-1 0-15,2-2 0 0,1-2 0 16,4-3-11 0,8 0 23-16,5 0 2 0,4 0-14 15,-1 0 0-15,-3-3 2 16,-8 1 6-16,-5-1-5 16,-10 2 1-16,-5-1 17 15,-3 1-21-15,-5-2 0 16,-2 2 13-16,1 0-13 15,-4-2 0-15,-3 0 0 16,-2 1-7-16,-6-1 23 16,3 2 6-16,-6-1-22 15,-1 1 0-15,2 1 1 16,-2-5-1-16,0 5 0 16,0 0-14-16,0 0 28 15,0 0-28-15,0 0-32 0,0 0 4 16,0 3-37-16,0 6 16 15,-17-4-116-15</inkml:trace>
  <inkml:trace contextRef="#ctx0" brushRef="#br0" timeOffset="177882.8996">12111 16733 208 0,'0'0'11'0,"0"0"151"16,0 0-77-16,0 0-12 15,0 0-1-15,0 0-37 16,0 0 26-16,0 0-31 16,-51-37 4-16,51 37 3 15,0 0-36-15,0 0 11 0,0 0-12 16,0 0-5-16,0 0-5 16,0 0-13-16,0 0-12 15,0 0 26-15,0 0 1 16,0-3 8-16,0 3 0 15,0 0 0-15,0 0 21 16,0 0 20-16,0 0-7 16,0 0-1-16,-5 0-5 15,1 0 17-15,-1 0-21 16,2 0-21-16,-1 0 20 16,-5 3-23-16,-4 7 0 15,-4 3 0-15,-1 12 6 0,3 3-6 16,-1 6 0-16,4 1 0 15,3 3-3-15,5 2 6 16,4 4-6-16,0 2-2 16,0 1 5-16,14 0 2 15,6-8-2-15,7-10 0 16,3-7 2-16,2-8-2 16,7-6 0-16,6-8 4 15,2 0 2-15,0-5 11 16,-3-14-13-16,-8-3-3 15,-4-2 15-15,-6-9-12 16,-6-2 9-16,-4-6-9 16,-5 2 12-16,-7-4-21 15,-4 2 7-15,0 2-2 16,0 1 0-16,0 5-10 0,-10 7 10 16,-2 7-3-16,-5 4-10 15,1 3 4-15,-3 4 8 16,-2 1 1-16,4 1-4 15,0 3 4-15,1 2 0 16,0 1-2-16,3 0 5 16,-2 0-5-16,3 0 2 15,-1 1-21-15,-1 8 13 16,-1 2-23-16,3 2-19 16,2 0 17-16,-1 2-16 0,7-1 11 15,1 0-28 1,3 1-35-16,0-3-58 0</inkml:trace>
  <inkml:trace contextRef="#ctx0" brushRef="#br0" timeOffset="178266.5502">12060 16998 344 0,'0'0'233'16,"0"0"-161"-16,0 0-56 15,0 0 15-15,0 0-16 16,0 0 13-16,-7 6-28 16,11-1 6-16,9 2 13 15,9 0 38-15,7-1-8 16,2-2 5-16,5-4-53 16,6 0 25-16,1 0-26 15,2 0-3-15,1 0-26 0,-3 0-72 16,-5 0-61-16,-11-4-152 15</inkml:trace>
  <inkml:trace contextRef="#ctx0" brushRef="#br0" timeOffset="178918.891">13037 16709 522 0,'0'0'127'15,"0"0"-32"-15,0 0-46 16,0 0-31-16,0 0 48 15,0 0-47-15,-27-13-18 16,5 30 18-16,-4 6-14 16,1 7 17-16,1 2 8 15,6 2-24-15,7-5 13 0,7 2-19 16,4 1 3-16,0-3 12 16,8 2-15-16,9 1 1 15,-1 0-1-15,9-1 11 16,3-1-10-16,5-4-1 15,4-4-12-15,8-5-38 16,-3-7-99-16,-2-10-70 16</inkml:trace>
  <inkml:trace contextRef="#ctx0" brushRef="#br0" timeOffset="179518.7747">13300 17120 667 0,'0'0'83'0,"0"0"-77"16,0 0 6-16,0 0 7 15,-11-83 39-15,9 64-29 16,2 0-29-16,0 1 10 15,0 0-10-15,0 1 6 16,5 1-6-16,8 1 10 16,-1-2-8-16,3 5 2 0,-2 3-4 15,-2 1 0 1,1 3 9-16,-5 5-9 0,2 0-6 16,-2 0 3-16,0 0 3 15,-2 8 0-15,0 6-3 16,-1-2 8-16,-2 5-2 15,-2-1 1-15,0 1-4 16,0 2 9-16,0-6-2 16,0-3 10-16,0-2-14 15,0-4 9-15,0-2-22 16,0-2 13-16,0 0-3 16,0 0 13-16,3-5-8 0,7-4 2 15,6-4-7-15,0-1 0 16,-2 2 8-16,3 5-8 15,-5 0 0-15,-2 4-16 16,1 3 10-16,-2 0 3 16,4 2-1-16,1 12 4 15,1 3-3-15,0 3 3 16,0-1-7-16,-4-3 3 16,0-2 6-16,-1-2-4 15,-2-7 2-15,5-4-35 16,4-1-16-16,-2-6-82 15,-2-16-78-15</inkml:trace>
  <inkml:trace contextRef="#ctx0" brushRef="#br0" timeOffset="179932.4613">13667 16588 585 0,'0'0'77'16,"0"0"-58"-16,0 0-18 15,0 0 17-15,0 0 22 0,0 0-39 16,36-17 11-16,-28 17-4 15,0 2-5-15,-4 8 1 16,-3 2 5-16,-1 5-7 16,0-3 50-16,0 1-33 15,0 0-15-15,0-3 12 16,-4-1-14-16,1 0 8 16,3-4-6-16,0 2-4 15,0-2 8-15,0-1-8 16,0 2 0-16,9-2-3 15,3 1 9-15,4-3-14 16,4-3 0-16,5-1-60 16,3 0 15-16,-4 0-179 15</inkml:trace>
  <inkml:trace contextRef="#ctx0" brushRef="#br0" timeOffset="180299.4936">14065 16515 624 0,'0'0'66'16,"0"0"-56"-16,0 0-10 15,0 0 22-15,0 0 0 0,0 0 46 16,95 58-44-16,-73-33 3 15,-1 6 3-15,2 1-15 16,-4 3 30-16,-1 2-44 16,-3 2 8-16,-8 2 11 15,-1 1-17-15,-6 1 24 16,0 0-24-16,-13 3 1 16,-13 1 43-16,0 5-39 15,-4-3 7-15,4-3-6 16,0-3-1-16,1-2-4 15,0-4-4-15,3 4-18 16,0-1-35-16,3-4-86 0,-4-3-78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1:51.491"/>
    </inkml:context>
    <inkml:brush xml:id="br0">
      <inkml:brushProperty name="width" value="0.05292" units="cm"/>
      <inkml:brushProperty name="height" value="0.05292" units="cm"/>
      <inkml:brushProperty name="color" value="#C00000"/>
    </inkml:brush>
  </inkml:definitions>
  <inkml:trace contextRef="#ctx0" brushRef="#br0">10750 14505 727 0,'0'0'4'16,"0"0"25"-16,0 0-29 15,0 0 4-15,0 0 38 16,0 0 3-16,0 0-28 16,0 0-13-16,-82-16 3 15,69 16 3-15,-4 0-10 16,-4 11 1-16,-2 8 18 16,-3 3-15-16,-2 5 0 15,0 1 7-15,7-1-11 0,8-2 15 16,6-2-15-1,7-5 0-15,0-3-6 0,6-6 7 16,12-4-1-16,10-5 2 16,7 0 3-16,5-13-5 15,0-8 0-15,-2-5-5 16,-6 0 0-16,-8 2 0 16,-10 3 5-16,-7 4 0 15,-4 4 3-15,-3 1-3 16,0 6 2-16,0 1 3 15,-3 4 29-15,0 1-34 16,-5 0 0-16,1 7-3 16,1 11-4-16,2 6 5 15,4 3-9-15,0 0 11 16,0-1 3-16,9-6-3 0,5-3-1 16,2-1-2-16,1-5 6 15,3-4 5-15,1-3-8 16,2-4 0-16,4 0-9 15,-1-10-79-15,-4-4-120 16,-6-4-425-16</inkml:trace>
  <inkml:trace contextRef="#ctx0" brushRef="#br0" timeOffset="232.9047">11036 14570 758 0,'0'0'43'15,"0"0"-28"-15,0 0-2 16,0 0 11-16,0 0-22 16,0 0 6-16,7 0-8 15,10 0 0-15,7 0-13 16,6 0-25-16,-4 0-95 15,-7 0-136-15</inkml:trace>
  <inkml:trace contextRef="#ctx0" brushRef="#br0" timeOffset="404.1341">11057 14788 509 0,'0'0'94'15,"0"0"-84"-15,0 0 43 16,0 0 15-16,0 0 16 15,0 0-24-15,69 16-26 16,-41-20-17-16,-1-3-16 16,1-3-1-16,-2 4-69 15,-8-1-142-15</inkml:trace>
  <inkml:trace contextRef="#ctx0" brushRef="#br0" timeOffset="861.4292">11355 14529 456 0,'0'0'201'0,"0"0"-147"15,0 0-3-15,0 0 18 16,0 0 7-16,0 0-50 0,13-17-17 16,2 12 2-16,2 0 6 15,3 0-17-15,1 5 0 16,0 0 7-16,-2 0-7 15,-3 3 0-15,-4 6-4 16,-3 4 9-16,-4 1-13 16,-3 1 17-16,-2-1-9 15,0 0 8-15,0-2-6 16,0-2-4-16,0 1 1 16,-2-3-8-16,-4 0 6 15,0-3-19-15,0-1-3 16,0-3 9-16,1-1 2 0,1 0-41 15,1-5-121-15</inkml:trace>
  <inkml:trace contextRef="#ctx0" brushRef="#br0" timeOffset="1436.9724">11517 14489 621 0,'0'0'121'0,"0"0"-75"15,0 0-13-15,0 0 51 16,0 0 3-16,0 0-49 15,0-3-36-15,-2 3 5 16,-2 11-6-16,-5 8-1 16,0 8 24-16,1 2-6 15,5 3-5-15,2 1-13 16,1-3 3-16,0-8-5 16,3-4 2-16,10-7 0 15,7-9-1-15,2-2 11 16,4 0 7-16,4-12-17 15,-2-8 3-15,-1-3-1 0,-8 3 3 16,-4 1-5 0,-3 4 4-16,-8 3-2 0,-1 2 11 15,-1 4-11-15,-2 4 11 16,0 2 36-16,0 0-35 16,0 0-13-16,0 0-1 15,0 0-5-15,0 3-6 16,0 14-6-16,0 10 17 15,0 0 3-15,0 3 0 16,0 0-3-16,0-2 7 16,0 0-7-16,0-2 1 0,0 1-1 15,0-7-14 1,0 2 12-16,0-2-88 0,0-6-127 16,0-6-145-16</inkml:trace>
  <inkml:trace contextRef="#ctx0" brushRef="#br0" timeOffset="1859.508">12518 14830 789 0,'0'0'86'15,"0"0"-86"-15,0 0-29 16,0 0 29-16,-2 72 42 16,-10-38-20-16,0 2-12 0,-4-3 0 15,1-1-2-15,0 0-8 16,5-6-40-16,3-9-125 15,7-9-221-15</inkml:trace>
  <inkml:trace contextRef="#ctx0" brushRef="#br0" timeOffset="2494.6663">12758 14657 756 0,'0'0'86'16,"0"0"-58"-16,0 0-25 16,0 0 34-16,0 0-37 0,0 0 15 15,-2 19-15 1,13 6 16-16,-1 4 6 0,0 5-8 16,-3 4-13-16,-3 4 36 15,-2 0-20-15,-2-7-16 16,0-6 27-16,0-8-27 15,0-10 3-15,0-6 6 16,0-4-10-16,0-1 18 16,0 0 4-16,0-17 16 15,0-12-6-15,0-12-32 16,0-5-14-16,10 2 13 16,6 6-25-16,4 6 14 15,-2 11 9-15,-1 6-6 16,0 6 5-16,-2 4 4 0,-2 5-11 15,4 0 6-15,-4 0-9 16,2 11 5-16,0 5 6 16,-5 3 3-16,-5 1-10 15,-5 3 11-15,0 4-1 16,-2 2 16-16,-16 1-13 16,-2-2 11-16,0-4-1 15,2-9-4-15,8-6-3 16,4-8 0-16,4-1-12 15,2 0-3-15,0-14-81 16,11-14-143-16</inkml:trace>
  <inkml:trace contextRef="#ctx0" brushRef="#br0" timeOffset="2782.1581">13189 14743 665 0,'0'0'62'0,"0"0"-62"15,0 0 0-15,0 0 13 16,86-14 4-16,-72 14-17 16,-3 0 1-16,-6 0 3 15,-2 3-8-15,-3 6 10 0,0 7-12 16,0 0 12-1,0-1-3-15,-3 1-3 0,-2 1-9 16,0-5 9-16,2-2 0 16,3-1-3-16,-2-7-25 15,2-2-165-15</inkml:trace>
  <inkml:trace contextRef="#ctx0" brushRef="#br0" timeOffset="3116.8999">13307 14658 430 0,'0'0'473'0,"0"0"-431"16,0 0-37-16,0 0-5 16,0 0 51-16,0 0-40 15,73-3-9-15,-48-1-2 16,0 1-1-16,-4 3-27 0,-4 0-89 15,-7 0-81 1,-10 6-204-16</inkml:trace>
  <inkml:trace contextRef="#ctx0" brushRef="#br0" timeOffset="3704.5585">13680 14572 769 0,'0'0'45'0,"0"0"-37"16,0 0-5-16,0 0 62 16,0 0-42-16,0 0-18 15,59-4 14-15,-54 15-9 16,1 5-10-16,-6 1 0 16,0 1 27-16,0 2-19 15,0-2 8-15,-3 2-16 16,-3-3 0-16,1-3-2 15,2-1 2-15,3-6 0 16,0-2 0-16,0-2 8 16,0 0-3-16,5 1 16 15,7 0 0-15,7-2 10 16,2-1-27-16,3-1 7 0,0 0-22 16,2 0-25-1,-5 0-171-15,-6-3-360 0</inkml:trace>
  <inkml:trace contextRef="#ctx0" brushRef="#br0" timeOffset="12177.3454">13244 14719 455 0,'0'0'23'16,"0"0"-22"-16,0 0-1 0,0 0 0 15,0 0 8 1,0 0-2-16,0 0 19 0,6-8-11 15,-6 8-12-15,0 0 23 16,0 0 11-16,0 0-1 16,0 0-20-16,0 0-4 15,0 0 34-15,0 0-42 16,0 0 5-16,0 0 37 16,0 0-22-16,0 0-16 15,0 0 24-15,0 0-9 16,0 0-6-16,0 0 9 15,0 0-7-15,1 0-4 16,4 0-6-16,4 0-5 16,8 0 13-16,8 0 14 0,1 0 10 15,4 0-30-15,2 0 5 16,-1 0-13-16,2-3-2 16,-2 3 0-16,-3 0 7 15,-2 0-7-15,-8 0 0 16,-4 0-3-16,-3 0 10 15,-3 0-8-15,-5 0 1 16,-2 0-5-16,-1 0 1 16,0 0-19-16,0 0 2 15,3-4-30-15,-2-5-20 16,-1-4-94-16,0-2-141 16</inkml:trace>
  <inkml:trace contextRef="#ctx0" brushRef="#br0" timeOffset="12564.4684">13411 14533 664 0,'0'0'51'16,"0"0"-33"-16,0 0-27 15,0 0 22-15,0 0 7 16,0 0-1-16,58 20-16 0,-38-10 1 16,-2 2-4-1,-2 0 6-15,2 0 1 0,-6 2 2 16,4 1 12-16,-2 0-10 16,-2 1-1-16,-1 1 12 15,-5 2-22-15,-3 1 10 16,-3 2 32-16,0-2-24 15,0 1-3-15,-7 1 14 16,-6-5-19-16,1 0 3 16,-5-1-13-16,4-2 15 15,4-1-15-15,-2-3 0 16,7 0-30-16,4-3-67 16,0-4-67-16,0-3-164 15</inkml:trace>
  <inkml:trace contextRef="#ctx0" brushRef="#br0" timeOffset="13367.5538">14587 14768 467 0,'0'0'395'15,"0"0"-395"-15,0 0-36 16,0 0 21-16,0 0 15 16,-51 102 51-16,34-71-50 15,4-3 11-15,1-4-8 16,1-2 3-16,1-3-14 0,6-4-6 15,4-4-98-15,0-6-69 16</inkml:trace>
  <inkml:trace contextRef="#ctx0" brushRef="#br0" timeOffset="13966.6343">14812 14945 750 0,'0'0'114'0,"0"0"-107"16,0 0-3-16,0 0-1 16,0 0 17-16,109-87 23 15,-75 50-43-15,-3 2 6 16,-2 3-6-16,-7 1 0 15,-10 6 21-15,1-1-18 16,-8 5 17-16,-5 6-5 16,0 4-7-16,0 7 19 15,0 4-25-15,-8 0 8 16,-7 7-20-16,-1 10 8 16,-4 5 2-16,3 4-4 15,0 6 7-15,4 0-9 0,1 6 6 16,2 4 0-1,5 3 7-15,2-5-6 0,3-1 5 16,0-5 1-16,0-4-3 16,10-1 2-16,7-3-6 15,4-6 0-15,-1-4-3 16,-1-8 9-16,-2-6-6 16,-3-2 7-16,1 0-4 15,-5-3 14-15,-2-8-11 16,-5-6-1-16,-3 0-10 15,0-4 1-15,-6 1-17 16,-8 3 15-16,-2 6-20 16,1 5 16-16,2 1-3 15,1 5 2-15,7 0 9 0,3 0-11 16,1 0-20-16,1 7 1 16,0 3-8-16,3 2-6 15,12-2-34-15,4-3-34 16,2-4-70-16</inkml:trace>
  <inkml:trace contextRef="#ctx0" brushRef="#br0" timeOffset="14305.493">15484 14705 614 0,'0'0'32'15,"0"0"-30"-15,0 0 10 16,0 0 31-16,0 0-1 16,0 0-29-16,0-1-4 15,0 8-1-15,-7 8 31 16,-5 8 24-16,-4 8-16 15,1 4 15-15,0 4-34 16,4-1-4-16,4-2-24 16,5-6 10-16,2-5-10 0,0-5 0 15,20-8-56 1,8-9-65-16,8-3-51 0,0-10-321 16</inkml:trace>
  <inkml:trace contextRef="#ctx0" brushRef="#br0" timeOffset="14694.3729">15639 14936 736 0,'0'0'67'0,"0"0"7"16,0 0-29-16,0 0 17 16,0 0-19-16,14-73-38 15,-1 60 4-15,1 4-9 0,-3 2 1 16,0 6-5-1,-3 1 4-15,-1 0-10 0,-1 4 9 16,1 11-8-16,-5 3 7 16,-2 0 2-16,0 1 0 15,0-4 6-15,0-7-3 16,0-2-3-16,0-4 0 16,0-2-10-16,0 0 10 15,0-10 0-15,0-7-22 16,12 0 18-16,1 5-7 15,-1 5 8-15,-1 4-2 16,-1 3 10-16,1 0 3 16,0 3-8-16,4 8 1 0,-1 0 9 15,1-1-10-15,-5 1 0 16,3-6-1-16,0-3-126 16,-1-2-64-16,-3-4-411 15</inkml:trace>
  <inkml:trace contextRef="#ctx0" brushRef="#br0" timeOffset="14945.6637">16017 14720 808 0,'0'0'35'15,"0"0"-17"-15,0 0-18 16,0 0 17-16,0 0 4 0,86 41-10 15,-68-16-8 1,-6 5-1-16,-4 4 14 0,-7 2 2 16,-1 0 13-16,0-3-27 15,-7-5 4-15,-9-3-6 16,-3-2-2-16,-1-5-64 16,1-8-116-16,-1-7-419 15</inkml:trace>
  <inkml:trace contextRef="#ctx0" brushRef="#br0" timeOffset="15235.6011">16411 14793 692 0,'0'0'0'16,"0"0"14"-16,0 0 18 15,0 0-8-15,92 14-15 0,-68-10 6 16,-7 2-15-16,-3 6-97 15,-9 2-114-15</inkml:trace>
  <inkml:trace contextRef="#ctx0" brushRef="#br0" timeOffset="15377.7027">16464 15065 465 0,'0'0'93'0,"0"0"20"16,0 0-39-16,0 0-36 15,115-28-35-15,-75 13-6 16,-2-2-59-16,-5 2-647 16</inkml:trace>
  <inkml:trace contextRef="#ctx0" brushRef="#br0" timeOffset="16226.0023">17204 14945 773 0,'0'0'29'15,"0"0"-28"-15,0 0 5 16,0 0 86-16,0 0 24 15,0 0-77-15,-1 10-14 16,14-24 1-16,4-9-18 16,3-1-10-16,1-1 2 15,2-3 0-15,1-1-9 16,-2 7 9-16,-1 3 0 16,-3 8-7-16,-4 8 7 15,-3 3-6-15,0 0-9 0,0 7-4 16,3 15 14-1,-4 6 0-15,4 4 5 0,-7 1-4 16,-3-7 8-16,0-2-5 16,-3-8 2-16,-1-3-1 15,0-6 1-15,0-5 5 16,0-2-6-16,0 0 4 16,0-2-2-16,2-16-2 15,2-3-68-15,2-1-18 16,0 4 73-16,1 4-6 15,2 9 19-15,-1 2 5 16,1 3-2-16,1 0 9 0,5 3-10 16,2 13 26-16,4 0 10 15,-1 1-38-15,2 3 22 16,1-6-15-16,-4-2-4 16,0-5 8-16,-6-3-11 15,-1-4-35-15,1 0-22 16,-2-20-88-16,-4-7-306 15</inkml:trace>
  <inkml:trace contextRef="#ctx0" brushRef="#br0" timeOffset="16585.304">17786 14537 642 0,'0'0'37'15,"0"0"-34"-15,0 0 16 16,0 0-5-16,0 0 18 16,0 0-4-16,43 44-7 15,-38-24 39-15,-2 4-35 16,-2-1 11-16,-1 0 11 15,2-3-26-15,-2-3 18 16,0-3-25-16,4-3-10 16,1-3 16-16,3 0-17 0,8-3-2 15,6-2 18 1,9-2-3-16,3-1-14 0,1 0-1 16,-1 0-1-16,-3 0-25 15,-4-1-138-15,-7-9-205 16</inkml:trace>
  <inkml:trace contextRef="#ctx0" brushRef="#br0" timeOffset="19018.6807">20053 12243 583 0,'0'0'0'0,"0"0"19"0,0 0 52 16,99-27-32-16,-56 4-27 15,1-3 12-15,3-4-22 16,-5-5 8-16,-8 1-10 16,-7 1 0-16,-8-1 18 15,-5 3-18-15,-7 1 5 16,-7 4 4-16,0 1 1 15,0 8 13-15,-3 5-23 16,-3 5 17-16,0 7-8 16,0 0-9-16,-4 7-13 0,-1 13 12 15,-1 8 1-15,-4 7-3 16,1 5 2-16,-3 2 1 16,0 1 11-16,0 4-9 15,4-2-2-15,3 2 4 16,3-3-4-16,7-4 2 15,1-6-7-15,0-8 21 16,3-6-31-16,11-8 17 16,5-6-2-16,4-4 20 15,6-2-20-15,4-3 8 16,-1-13-8-16,-2-1-7 16,-4-2-9-16,-13 0 7 15,-5 4-6-15,-8 1 10 0,0 5 5 16,-14 3-41-1,-10 5-10-15,-5 1 29 0,-1 0-21 16,3 4-26-16,7-1-44 16,7-3-262-16</inkml:trace>
  <inkml:trace contextRef="#ctx0" brushRef="#br0" timeOffset="20495.0586">20186 12280 651 0,'0'0'33'16,"0"0"-29"-16,0 0 47 15,0 0 21-15,0 0 19 16,0 0-37-16,100-64-39 0,-76 41 6 16,0 0-19-16,-1-4-2 15,-3-2 0-15,-7 0 21 16,-1-5-30-16,-5 2 9 15,-2 2 0-15,-3 5-1 16,-1 5 9-16,-1 9-8 16,0 6 0-16,0 2 2 15,0 3-3-15,0 0 1 16,0 5-24-16,-11 17 19 16,-3 7 10-16,-3 5-3 15,1 5 0-15,1-1 9 0,2-1-8 16,7-4 1-1,4-1 0-15,2-5 6 0,0-2-10 16,11-7 0-16,9-6 6 16,6-5-1-16,7-4 8 15,4-3-12-15,7 0 1 16,-2-10 10-16,-1-2-12 16,-11 0 0-16,-10 6 5 15,-11 3-4-15,-7 1-1 16,-2 2-6-16,0 0-7 15,-14 0 13-15,-12 6-39 16,-7 7 31-16,1 3 7 16,9-1 2-16,6-1-5 15,7 1 4-15,7-2 0 0,3-2-8 16,0-1 8-16,14-1 0 16,18-1 17-16,8-6-12 15,11-2 10-15,1 0-15 16,-4 0 3-16,-11-5-2 15,-10-4-1-15,-11 1-5 16,-11-2 4-16,-5-1-13 16,-3-3-10-16,-24 0-18 15,-4 0-26-15,-9 2 50 16,2 5-14-16,5 5 32 16,7 2 0-16,6 0 8 15,5 0-8-15,6 9-3 16,6 0 1-16,3 2-28 0,0-2 43 15,3 2-13-15,17-1 0 16,5-1 9-16,6-5 0 16,8-4-5-16,1 0-2 15,1 0 22-15,0 0-17 16,-3-12-7-16,-9 0 8 16,-6 2-4-16,-8 1 1 15,-9 1-1-15,-5 3 6 16,-1 1 38-16,0 4-48 15,-18 0 2-15,-3 0-8 16,-4 6 5-16,4 5 1 16,6 3-2-16,8-2 2 15,5-2-8-15,2-1 8 16,0 0-10-16,9-5 7 0,6 0 6 16,8-3-4-16,0-1 1 15,6 0 0-15,-6 0-14 16,-3 0 6-16,-5 0-3 15,-7 9 4-15,-5 12-5 16,-3 9-1-16,-2 9 10 16,-19 4 3-16,-3 6 36 15,-3-3-12-15,3-5-3 16,5-10 11-16,9-14-28 16,5-6 13-16,5-7-17 15,0-4 0-15,3 0 6 16,20-8-6-16,12-13 0 15,7-10-15-15,4-5-105 0,-4-4-176 16</inkml:trace>
  <inkml:trace contextRef="#ctx0" brushRef="#br0" timeOffset="21033.54">21302 12351 708 0,'0'0'45'0,"0"0"-34"16,0 0-11-16,0 0 40 15,0 0 34-15,-29 96-43 16,23-56-16-16,-1 3 34 16,-1 1-25-16,-1-1-5 15,-1-6 4-15,4-9-15 16,0-12 15-16,0-5-23 16,3-8 8-16,3-3 0 15,0 0-4-15,0-7 17 16,0-15-2-16,3-10-19 0,12-9-12 15,3 2-8-15,4 3-22 16,1 7 42-16,0 12-27 16,-3 5 25-16,-2 7-1 15,2 5 6-15,-3 0-12 16,-2 0 1-16,-2 12 8 16,-2 4-12-16,-2 5 12 15,-8 1 0-15,-1 3 11 16,-4 3-7-16,-18-3 20 15,-4-3-17-15,-4-2-4 16,3-4 19-16,2-5-22 16,9-4-4-16,4-7-44 15,10-1-37-15,2-24-97 16</inkml:trace>
  <inkml:trace contextRef="#ctx0" brushRef="#br0" timeOffset="21609.0264">21859 12041 651 0,'0'0'74'0,"0"0"-27"16,0 0 70-16,0 0-44 16,0 0-30-16,-86-19-15 15,71 22-27-15,0 9 16 16,-3 6-17-16,-1 5 0 15,2 0 11-15,1 2-11 16,6 1 0-16,4-2 2 0,6 1-2 16,0-5 0-1,3-3-4-15,10-5 11 16,5-7-2-16,3-5-5 0,1 0 4 16,2-3-6-16,1-11 13 15,-2-3-11-15,-4 0 0 16,-4-2 1-16,-4 2 1 15,-3 1-2-15,-5 4 0 16,-1 3 9-16,-2 4-7 16,0 1-1-16,0 3-1 15,0 1 6-15,1 0-19 16,-1 0 9-16,0 10-7 16,1 6 6-16,4 4 8 15,0-2-3-15,8-2 0 16,2 1-21-16,4-2-21 0,4-5-105 15,-1-6-157-15</inkml:trace>
  <inkml:trace contextRef="#ctx0" brushRef="#br0" timeOffset="22599.577">22453 12209 722 0,'0'0'105'0,"0"0"-105"16,0 0 0-16,0 0 17 0,0 0 35 15,0 0 20-15,43 1-26 16,-19-4-26-16,3-6-12 16,3 1-8-16,0 2-13 15,-6 1-21-15,-6 5-72 16,-5 0-56-16,-10 0-70 15</inkml:trace>
  <inkml:trace contextRef="#ctx0" brushRef="#br0" timeOffset="22779.0173">22518 12481 632 0,'0'0'74'0,"0"0"-74"16,89-30 1-16,-61 22 11 16,-1-1-12-16,-2 4-17 15,-7-1-106-15</inkml:trace>
  <inkml:trace contextRef="#ctx0" brushRef="#br0" timeOffset="24400.4269">22693 12464 773 0,'0'0'8'16,"0"0"-14"-16,0 0 15 15,0 0 21-15,103-14 96 16,-63-8-99-16,1-4-10 16,-1-4 21-16,0 0-34 15,-3 1 12-15,-1-4-15 16,-3-1 6-16,-3-5 8 15,-5-1-15-15,-2-1 0 16,-5 2 6-16,-6 7-5 0,-2 8 9 16,-5 10-7-1,-4 8-3-15,-1 6 36 0,0 0-36 16,0 0-16-16,0 11 12 16,-8 11-9-16,-7 9 12 15,-4 6-4-15,1 1 5 16,9-1 0-16,6 2 7 15,3-5-7-15,0-5 4 16,15-5-4-16,9-5-3 16,9-9-7-16,5-1 10 15,4-6-19-15,-3-3 17 16,-1 0-31-16,-11 0 16 16,-8-1-12-16,-10-1 19 15,-9 2 1-15,0 0-21 16,-7 0 25-16,-14 8-41 0,-4 6 32 15,0 2 4 1,3 1 20-16,8 2-6 0,4 0-4 16,6-1 3-16,4 0-6 15,0-1 3-15,20-3 0 16,5-4 21-16,5-6-21 16,5-4 16-16,2 0-16 15,2-11 8-15,-2-5-21 16,-7-1 13-16,-8 1-6 15,-8 1-11-15,-13-2 17 16,-1 1-26-16,-9 1-16 16,-13 2-24-16,-7 4 59 15,0 2-4-15,2 5 0 16,6 2 11-16,7 0 0 0,5 0-1 16,5 2 1-16,4 5-11 15,0 2 6-15,0-1 2 16,10 3 3-16,5 2-3 15,5-1 6-15,1 1 5 16,3-4-8-16,3-2 14 16,1-4-5-16,2-3 0 15,4 0-9-15,-4-3 45 16,0-11-45-16,-3-4 0 16,-2 0-6-16,-8-2 16 15,-4 0 6-15,-9 2-16 0,-4 0-6 16,0 4 2-1,0 2 8-15,-3 7 13 0,-3 5 0 16,-1 0-9-16,-1 5-12 16,1 14 4-16,-1 3 0 15,1 5 0-15,3 0-2 16,4 1 0-16,0 0-6 16,0 0 13-16,0 1-14 15,0 1 4-15,-6 1-51 16,-8-2 38-16,-7 0-18 15,-3-6 28-15,-4-3-5 16,3-2-19-16,4-4-11 16,8-5-25-16,8-4-16 15,5-2-283-15</inkml:trace>
  <inkml:trace contextRef="#ctx0" brushRef="#br0" timeOffset="27302.5691">23966 12743 575 0,'0'0'99'0,"0"0"-51"15,0 0 1-15,0 0 30 16,0 0 14-16,0 0-75 15,0 0 38-15,-10-24-16 16,10 23-31-16,0-1 42 16,0 1-42-16,0-2 11 0,0 0-17 15,3-1 15-15,7 0-18 16,5 3 0-16,2-1 0 16,3 2-12-16,-2 0 4 15,-3 0 8-15,-2 6-3 16,-5 4-2-16,-4 2-8 15,-4-2 4-15,0 5-15 16,-15 2 24-16,-13 1-2 16,-8-1-7-16,-2-1-5 15,4-5-41-15,9-3 38 16,12-5 10-16,8-2 7 16,5-1-4-16,0 0 6 0,0 0-2 15,0 0 2-15,3 0 6 16,10-4-9-16,-1 4 1 15,6 0 0-15,2 0-6 16,3 0 6-16,1 9 0 16,2 2-3-16,0 0 8 15,-2 0-17-15,2-2-14 16,1-7-110-16,0-2-53 16</inkml:trace>
  <inkml:trace contextRef="#ctx0" brushRef="#br0" timeOffset="27962.3866">24444 12105 319 0,'0'0'385'16,"0"0"-349"-16,0 0-26 15,0 0-10-15,0 0 60 16,0 0 0-16,-47 75 11 15,38-42-45-15,4-2-26 16,5-2 27-16,0-5-25 16,6-5 9-16,9-6-11 0,4-6 3 15,4-6 27-15,0-1-24 16,3 0-5-16,1-8-1 16,-3-6 12-16,-3-2-10 15,-6 0-2-15,-4 2 7 16,-5 3-4-16,-3 3 5 15,-1 4-8-15,-2 2 18 16,0 2-17-16,0 0-2 16,0 0-7-16,0 13-8 15,-8 10 10-15,-5 9 6 16,4 3 0-16,0 3-7 16,0 3 15-16,-1 5-19 0,-1 3-48 15,-8 0-108-15,-6-4-75 16</inkml:trace>
  <inkml:trace contextRef="#ctx0" brushRef="#br0" timeOffset="28503.1908">22064 13803 613 0,'0'0'86'0,"0"0"-62"16,0 0 44-16,0 0 58 16,0 0-57-16,0 0-18 15,16 2-41-15,8-2-10 16,9 0 12-16,4 0-12 15,1 0-27-15,-6 7-103 16,-9 3-93-16,-11 2-204 16</inkml:trace>
  <inkml:trace contextRef="#ctx0" brushRef="#br0" timeOffset="28646.4">22105 14104 574 0,'0'0'0'0,"0"0"0"16,0 0 35-16,114 3-35 16,-69-3-16-16,-3 0-119 15</inkml:trace>
  <inkml:trace contextRef="#ctx0" brushRef="#br0" timeOffset="29454.9252">22974 13803 662 0,'0'0'59'0,"0"0"-51"16,0 0 17-16,0 0 42 16,0 0-4-16,0 0-63 15,43-3 4-15,-13 3 29 16,1 13-26-16,0 1-4 16,-4 1 32-16,-7 2-23 15,-6 2-4-15,-5 3-8 16,-7-1 0-16,-2 4 0 15,-3 1 0-15,-18 2 0 16,-3-3 1-16,-6-3-1 16,2-2 0-16,4-6 0 15,6-5-4-15,8-3-1 16,4-4 5-16,3 0 0 0,3-2-3 16,0 0 6-16,0 0-3 15,3 0 0-15,10 0-18 16,7-2 8-16,-2 0 10 15,-1 2 0-15,-2 0-2 16,0 0 7-16,0 8 6 16,2 3-11-16,-2 1 4 15,4 1 8-15,0 1-12 16,1-2 0-16,1 1-7 16,1 0 5-16,2-1-69 15,-6-4-93-15,-3-8-253 0</inkml:trace>
  <inkml:trace contextRef="#ctx0" brushRef="#br0" timeOffset="32156.8332">19753 15425 549 0,'0'0'182'15,"0"0"-136"-15,0 0 39 16,0 0 19-16,0 0-22 16,0 0-27-16,0 0-22 15,-34-36 7-15,34 19-36 16,0-4-2-16,3-5 3 15,16-5 2-15,5-4-14 16,3 3 3-16,3 4-15 0,-2 6 15 16,-1 7-7-1,-6 7 11-15,-2 5-6 0,-4 3 3 16,-3 0-3-16,-1 17-8 16,-4 8-1-16,-1 5 12 15,-4 2 2-15,-2-2 0 16,0-4 1-16,0-5 0 15,0-8 1-15,0-6-1 16,0-4 0-16,0-3 10 16,0 0-10-16,0 0 0 15,9-5 0-15,4-9 0 16,2 3-16-16,-5 2 15 16,-2 8-21-16,-5 1 17 15,3 0-5-15,1 0-2 0,1 10 12 16,1 3 1-16,-2 1-1 15,3-3-6-15,-1 1 6 16,1-4-10-16,1-3 10 16,3-5-83-16,6 0-25 15,1-10-122-15</inkml:trace>
  <inkml:trace contextRef="#ctx0" brushRef="#br0" timeOffset="33392.6289">20079 14943 738 0,'0'0'104'0,"0"0"-83"16,0 0 5-1,0 0 15-15,0 0 1 0,95-100-32 16,-49 65-3-16,-1 3 0 16,-5-3-1-16,-7 5-5 15,-6 1-1-15,-6-3 2 16,-5 2-2-16,-8 3 7 16,-1 7 9-16,-4 9 11 15,-1 8-24-15,-2 3-3 16,0 0-1-16,0 8-42 15,0 12 39-15,0 8 4 16,0 0 0-16,-3 0 3 0,3-4-2 16,0-2-1-1,0-6 1-15,12-2 6 0,5-3 3 16,4-3-10-16,7-3 2 16,5-3 7-16,2-2-9 15,-2 0 0-15,-7 0-1 16,-6 0 2-16,-11 0-7 15,-6 0-15-15,-3 0-17 16,0 0 34-16,0 0-12 16,-12 7 16-16,-6 4-6 15,2 2 14-15,4 0-1 16,4 3-7-16,8 1 3 16,0 0-3-16,4 0 1 15,20-5-1-15,5-6 4 0,5-4 3 16,5-2 5-16,-5 0-12 15,-5-8 1-15,-10-5 7 16,-7 0-8-16,-8-2-6 16,-4 1 4-16,-1-3-24 15,-20 0-2-15,-8 1-32 16,-3 5 17-16,-2 7 33 16,4 4-13-16,12 0 20 15,4 0-2-15,8 0-1 16,6 0-1-16,0 4-16 15,0 6 17-15,0 0-10 16,6 1 22-16,9 2-6 16,2-1 31-16,8-2 6 15,3-4-8-15,5-4-14 16,1-2-9-16,2 0 52 0,-5-11-58 16,-2-5 0-16,-7 0 16 15,-5 2-4-15,-7 0-5 16,-7 4-7-16,-3 1 0 15,0 5 5-15,0 2-5 16,-12 2-8-16,-4 0-13 16,1 12-5-16,0 1 22 15,8-1 2-15,3 0-12 16,4-3 11-16,0-3-1 16,0-1 4-16,17-5 0 0,1 0 1 15,4 0 12 1,0-11-13-16,-5-3 0 0,-1 2 14 15,-7 2-14-15,-4 3 1 16,-4 5 38-16,-1 2-18 16,0 0-8-16,0 12-13 15,-7 17-23-15,-9 8 23 16,2 4 0-16,-2-5 3 16,4-3-5-16,1-8 7 15,1-6 1-15,5-7-6 16,1-7 2-16,4-3 5 15,0-2-7-15,0 0 0 16,12-2-17-16,12-7-59 0,3-7-52 16,-2-2-154-1</inkml:trace>
  <inkml:trace contextRef="#ctx0" brushRef="#br0" timeOffset="34158.9961">21346 14768 567 0,'0'0'106'0,"0"0"-64"0,0 0 26 16,0 0 24-16,0 0-21 15,0 0-57-15,-11-10-14 16,6 26 0-16,2 7 1 15,-2 5 12-15,2 5 6 16,0 0-16-16,-1-1 6 16,-2-2 16-16,2-4-25 15,-1-8 3-15,2-6 9 16,0-4-4-16,3-7-5 16,0-1-3-16,0 0 1 0,0 0 36 15,0-9-37-15,0-6 0 16,0-6-6-16,5-2 1 15,13-2-6-15,4 4-36 16,3 7 26-16,-2 6 7 16,0 3-5-16,-4 5 19 15,-5 0-9-15,-5 0 3 16,-4 11 3-16,-1 3-8 16,-4 2 11-16,0 2 7 15,-6-1-7-15,-9 1 0 16,-4-3 2-16,0-3 9 15,2-2 8-15,-1-1-19 16,5-6 2-16,5-1 2 16,4-2-4-16,4 0-38 15,4-14-126-15,17-11-285 0</inkml:trace>
  <inkml:trace contextRef="#ctx0" brushRef="#br0" timeOffset="34621.4181">21745 14758 659 0,'0'0'55'16,"0"0"-38"-16,0 0-9 15,0 0 33-15,0 0 18 0,0 0-39 16,-60-11-17-16,51 14-2 15,-4 8 7-15,2 2 27 16,-2 3-9-16,2 1-18 16,1 1 15-16,3 1-3 15,2 0-11-15,5-2-9 16,0-3 0-16,1-7-3 16,16-6 12-16,3-1-9 15,3 0 15-15,4-11-10 16,-3-5 6-16,-4-4-11 15,-6 2 0-15,-5 2 3 16,-2 0-3-16,-7 4 0 16,0 2 11-16,0 3-4 15,0 2-12-15,0 5 5 16,0 0 0-16,0 0-5 0,0 0-15 16,0 6 5-16,0 8 15 15,0 2 3-15,0 2-3 16,0 0-4-16,3 1 3 15,14-2-8-15,7-8-150 16,-1-7-147-16</inkml:trace>
  <inkml:trace contextRef="#ctx0" brushRef="#br0" timeOffset="35652.008">22165 15318 273 0,'0'0'545'16,"0"0"-512"-16,0 0-3 16,0 0-20-16,0 0 91 15,0 0-83-15,0 0-16 16,37 0 11-16,-2 0-13 15,5 0-3-15,-3 0-6 16,-7 0 5-16,-10 0-37 16,-7 0-77-16,-9 0-44 15,-4 9-41-15</inkml:trace>
  <inkml:trace contextRef="#ctx0" brushRef="#br0" timeOffset="35837.1153">22196 15484 432 0,'0'0'138'16,"0"0"-123"-16,0 0 17 16,0 0 30-16,0 0 56 15,0 0-34-15,35 10-22 16,-13-10-2-16,4 0-54 16,4-2 0-16,6-6-6 15,3 1-29-15,2-5-64 0,0-2-192 16</inkml:trace>
  <inkml:trace contextRef="#ctx0" brushRef="#br0" timeOffset="36600.5966">23197 15438 730 0,'0'0'124'0,"0"0"-118"16,0 0-6-16,0 0 101 0,0 0-23 15,0 0-18-15,-7-1 6 16,7-9-62-16,0-5 3 15,6-5-7-15,3-3 10 16,3-2-13-16,2-1 3 16,0-1-3-16,1 2-2 15,-1 9-9-15,0 3 7 16,-1 8 6-16,-3 2-16 16,1 3 8-16,-2 0-24 15,1 4 13-15,-2 10 12 16,1 2 7-16,-1 4-6 15,-3 2 5-15,2 3 2 16,-3-1 10-16,-1-1-9 16,-1-5 16-16,-2-2-17 15,0-7 10-15,0-4 1 0,0-5-11 16,0 0 0-16,1 0 29 16,2-3-28-16,3-11-1 15,6-3 0-15,1-2-24 16,4 4 18-16,-5 3-6 15,-1 7 12-15,-3 2-17 16,0 3 17-16,-1 0-9 16,2 0 7-16,5 0-4 15,-1 8 6-15,3 2 0 16,1 1 6-16,1-3 19 16,-1-3-25-16,-1-1 0 15,0-4 4-15,2 0-4 0,1 0-61 16,-1-11-90-16,-1-6-122 15</inkml:trace>
  <inkml:trace contextRef="#ctx0" brushRef="#br0" timeOffset="37016.5437">23723 14847 657 0,'0'0'82'0,"0"0"-76"16,0 0-6-16,0 0 5 15,0 0 25-15,0 0-6 16,89 11-16-16,-78 3 46 15,3 1-47-15,-5 2 12 16,-2 0 19-16,-2 4-25 16,-5-1 16-16,0 1-8 15,0 0-8-15,0 0 37 16,0-4-45-16,-3 2 14 16,3-4-6-16,0 0-11 0,0 0 14 15,3-3-16 1,15-1 0-16,6-3 22 0,7-4-22 15,10-2 0-15,2-2 0 16,-4 0-77-16,-11 0-131 16,-18 0-366-16</inkml:trace>
  <inkml:trace contextRef="#ctx0" brushRef="#br0" timeOffset="37570.7509">23348 15853 784 0,'0'0'136'0,"0"0"-125"15,0 0-10-15,0 0 2 16,101-20 30-16,-62 15-8 15,9 1-2-15,1 0-6 16,3 0-17-16,-1 4 0 16,-4 0-2-16,-3 0 2 15,-2 0-26-15,-1 0-11 16,-2 0-50-16,-3 0 31 0,-6 0-21 16,-8 0-34-16,-10 0-85 15</inkml:trace>
  <inkml:trace contextRef="#ctx0" brushRef="#br0" timeOffset="38694.9855">17543 15420 201 0,'0'0'340'16,"0"0"-268"-16,0 0-60 15,0 0 45-15,0 0-6 16,0 0 27-16,-6 5-55 15,6-3-14-15,1 3-6 16,17 1 10-16,10 1 19 0,10-1 5 16,7-3-35-1,4-2 19-15,-2-1-21 0,-3 3-9 16,-7-3-11-16,-5 3-98 16,-10-3-61-16,-10 2-262 15</inkml:trace>
  <inkml:trace contextRef="#ctx0" brushRef="#br0" timeOffset="55836.6479">12647 16000 442 0,'0'0'112'0,"0"0"-92"0,0 0 9 16,0 0 9-16,0 0-10 16,0 0 22-16,0 0-32 15,2 2-1-15,-2-2 17 16,0 0-5-16,0 0-8 16,1 0-12-16,-1 0-2 15,2 0-7-15,-1 0 0 16,8 0 6-16,5 0-6 15,9 0 0-15,10 0 1 16,8 0-12-16,3 0 22 16,3 0-12-16,-1 0 1 15,-1 0 0-15,-5 0-10 16,-4 0 8-16,-7 0-35 16,-8 0-2-16,-3 0-31 15,-6 3 4-15,-3-1-52 0,-7-2-144 16</inkml:trace>
  <inkml:trace contextRef="#ctx0" brushRef="#br0" timeOffset="61214.5667">17134 9962 252 0,'0'0'24'0,"0"0"-7"16,0 0 62-16,0 0-53 15,0 0 10-15,0 0-18 16,0 0-16-16,-24-14 30 15,24 14-32-15,0 0 0 16,0 0-5-16,0 0 5 16,0 0 0-16,0 0-1 15,0 0 12-15,0 0 17 16,0 0-28-16,0 0 9 16,0 0 46-16,0 0-49 15,0 0-1-15,0 0-5 16,0 0 16-16,0-1-10 0,0 1-6 15,0 0 0-15,0 0-3 16,0 0-2-16,0 0 5 16,0 0-2-16,0 0 14 15,0 0-14-15,0 0 2 16,0 0 0-16,0 0-2 16,0 0 13-16,0 0-15 15,0 0 4-15,0 0 0 16,6 0 3-16,3 0-3 15,2 0 0-15,-1 0 0 16,5 0 0-16,0 0 0 16,3 0-7-16,-2 0 20 15,4 0-15-15,-6 0 2 0,0 0 0 16,-2 0-4 0,-2 0 15-16,1 0-11 0,-1 0 0 15,0 0 1-15,0 0-8 16,-3 0 7-16,2 0 0 15,-2 0-4-15,2 0 4 16,0 0 0-16,3 0 3 16,0 0 1-16,4 0 6 15,0 0-10-15,0 0 14 16,0 0-28-16,2 0 14 16,-1 0 0-16,-1 0 0 15,0 0 9-15,-1 0-9 16,2 0 0-16,-1 0 11 0,2 0-27 15,0 0 19-15,0 0-3 16,3 0 0-16,-2 0 0 16,3 0 0-16,-1 0 0 15,-1 0 4-15,-2 0 1 16,0 0-5-16,1 0 0 16,-1 0-9-16,0 0 22 15,-1 0-13-15,2 0 1 16,1 0 10-16,3 0-12 15,-1 0 16-15,1 0-15 16,-1-5 0-16,2 2 7 16,-2 0 0-16,-1 3-7 15,0-2 10-15,0 0-25 16,-2 0 15-16,4-1 0 0,-2 1-7 16,1-1 24-16,3 0-17 15,1-1 0-15,-3 0 11 16,1 1 12-16,-4 2-23 15,-1 1 0-15,-5 0-8 16,-1 0 24-16,-3 0-18 16,2 0 2-16,-1 0 0 15,1 0-6-15,-2 0 6 16,2 0 0-16,-4 0-4 16,5 0 16-16,-4 0-12 15,1 3 0-15,1-1 0 16,-4 0-1-16,1-1 9 0,-2-1-9 15,1 0 1-15,-3 2 0 16,-1-2-2-16,1 0 2 16,-3 2 0-16,1-2-1 15,1 0 9-15,-2 0-8 16,0 0 0-16,1 0-2 16,0 0-12-16,-2 3 8 15,1-1-69-15,-1-1-13 16,0 1-119-16</inkml:trace>
  <inkml:trace contextRef="#ctx0" brushRef="#br0" timeOffset="63211.2287">14613 15855 320 0,'0'0'99'16,"0"0"-85"-16,0 0-8 15,-89 82-4-15,84-72-2 16,5-6 0-16,12-3-2 0,12 3-14 16,3 2 1-16,-3 1-110 15,-8-1 27-15,-4 2 6 16</inkml:trace>
  <inkml:trace contextRef="#ctx0" brushRef="#br0" timeOffset="63924.0735">14301 16079 458 0,'0'0'143'0,"0"0"-88"16,0 0-8-16,0 0-10 0,0 0 25 15,0 0-10-15,-8 0-37 16,8 0 7-16,0 0-16 15,0 0 27-15,0 0-18 16,0 0-12-16,0 0 9 16,8 0-6-16,7-3-6 15,9-3 0-15,6 1 12 16,4-1-15-16,2 0 3 16,2-1 0-16,-1 4-7 15,-6-3 7-15,-1 1 0 0,-7 2-5 16,-6 1 13-1,-6 2-8-15,-3 0 0 0,-5-1 7 16,-3 1-18-16,0 0 15 16,0 0-4-16,0 0 0 15,2 0-1-15,0 0-1 16,-1 0 2-16,2 0 0 16,-1 0 6-16,-2 0-6 15,0 0 0-15,0 0-5 16,0 0 9-16,0 0-10 15,0 0 6-15,0 0 0 16,0 0 4-16,0 0-4 16,0 0-14-16,0 0-37 15,1 0-47-15,2 0-4 16,0 0-44-16,-1-6-194 0</inkml:trace>
  <inkml:trace contextRef="#ctx0" brushRef="#br0" timeOffset="70266.8314">19035 10178 268 0,'0'0'25'16,"0"0"-25"-16,0 0 0 0,0 0 22 16,0 0 21-16,80 1 8 15,-65-1 13-15,-2 0-57 16,2 0-6-16,0 0 32 15,3 0-29-15,0 0 7 16,3 0 6-16,4 0-11 16,3 0 22-16,7-1-16 15,1-3-5-15,6 1 25 16,7-2-29-16,3 3-3 16,0-2 17-16,0 3-6 15,-4-1-6-15,-5 2-5 16,-1 0 0-16,-3 0 0 0,-4 0 0 15,0 2 0 1,-1 1-1-16,-4-1 15 0,0 0-15 16,-5 1 1-16,-3-3 0 15,-2 0 23-15,-4 0-23 16,-4 0 0-16,-3 0 20 16,-6 0-18-16,-1 0 10 15,-2 0-7-15,0 0 2 16,0 0 3-16,0 0-10 15,0 0 0-15,0 0-1 16,0 0-37-16,0 2-8 16,0 5-116-16,-3 1-36 15</inkml:trace>
  <inkml:trace contextRef="#ctx0" brushRef="#br0" timeOffset="71536.7201">15109 16330 415 0,'0'0'88'0,"0"0"-42"0,0 0-6 15,0 0 31-15,0 0-19 16,0 0-9-16,-13-17 30 16,13 15-35-16,0 1 36 15,0-1-33-15,0 1-17 16,0 1 25-16,0-2-49 16,0 0 5-16,0-1 10 15,17-3-11-15,13-5 4 16,7 1-8-16,6 0 0 15,-1 3-7-15,0 1 7 16,-3 3-4-16,-2 0 1 0,0 2 6 16,-1-2-6-1,-1 0 2-15,2 1 1 16,-6 0 2-16,-1 2-2 0,-6-1 0 16,-2 1-1-16,-6 0 10 15,-6-2-17-15,1 1 8 16,-6 1-5-16,-4 0-5 15,-1 0 3-15,0 0-10 16,0 0-3-16,0 0-16 16,0 0-42-16,3 0-61 15,-3 0-18-15,0 4-107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3:11.985"/>
    </inkml:context>
    <inkml:brush xml:id="br0">
      <inkml:brushProperty name="width" value="0.05292" units="cm"/>
      <inkml:brushProperty name="height" value="0.05292" units="cm"/>
      <inkml:brushProperty name="color" value="#C00000"/>
    </inkml:brush>
  </inkml:definitions>
  <inkml:trace contextRef="#ctx0" brushRef="#br0">10470 14814 207 0,'0'0'23'0,"0"0"-4"16,0 0-16-16,0 0 2 15,0 0-5-15,0 0 5 16,0 0-25-16,-84-75 19 15,69 63-22-15,0 3-154 16</inkml:trace>
  <inkml:trace contextRef="#ctx0" brushRef="#br0" timeOffset="201.6753">10280 14674 223 0,'0'0'95'15,"0"0"-35"-15,0 0-24 16,0 0-1-16,0 0-28 0,0 0 18 15,-1-32-5-15,1 30-16 16,0-1 16-16,0 2-20 16,0-2 0-16,0 0 16 15,0-1-16-15,0-2 0 16,1 2-1-16,7 0-28 16,0 0 5-16,-1-3-124 15</inkml:trace>
  <inkml:trace contextRef="#ctx0" brushRef="#br0" timeOffset="790.3791">10416 14506 586 0,'0'0'70'16,"0"0"-15"-16,0 0-44 15,0 0 32-15,0 0 2 16,0 0-5-16,-19-19 16 16,13 19-38-16,-3 0-12 15,-5 0-6-15,-8 3 9 0,-6 10-15 16,-2 4 6-1,2 2 0-15,5 0 2 0,1 2 4 16,5 4-5-16,5 1-1 16,8-1-9-16,4-1 5 15,0-7-3-15,7-2 7 16,9-4 4-16,1-4-4 16,1-4 0-16,-6-3 3 15,6 0 4-15,0-3-3 16,0-13-4-16,1-4 8 15,-4-2-6-15,-5-1 2 16,-2 3-4-16,-2 1 0 16,-3 5 13-16,-2 3 5 15,-1 9 4-15,0 1-14 16,0 1 16-16,0 0-24 16,0 0-22-16,2 3 18 0,2 12-11 15,4 2 12-15,4 0 3 16,0-2 0-16,2-1 3 15,3-4 4-15,2 0-7 16,2-3 0-16,0-3-11 16,4-2-33-16,2-2-81 15,0 0-73-15,-3-10-265 16</inkml:trace>
  <inkml:trace contextRef="#ctx0" brushRef="#br0" timeOffset="981.885">10710 14534 769 0,'0'0'24'16,"0"0"-23"-16,0 0-2 16,0 0 3-16,0 0-4 15,0 0 0-15,47-8-67 16,-26 8-38-16,-7 0-266 15</inkml:trace>
  <inkml:trace contextRef="#ctx0" brushRef="#br0" timeOffset="1151.2213">10746 14824 627 0,'0'0'61'0,"0"0"-53"15,0 0-1-15,85-22 4 16,-52 10-2-16,-1 0-9 16,-3 0-82-16,-4 3-136 15</inkml:trace>
  <inkml:trace contextRef="#ctx0" brushRef="#br0" timeOffset="1638.976">11087 14478 762 0,'0'0'60'0,"0"0"-22"16,0 0-38-16,0 0 0 15,0 0 24-15,0 0-19 16,-31 55-5-16,25-29 5 15,5-1 10-15,1 2 7 16,0-4-22-16,0-3 5 16,7-4-4-16,3-4-1 0,4-7 0 15,2-5 12 1,2 0-9-16,3-3 1 0,3-13-4 16,0-2 0-16,-6-2-6 15,-5 2 12-15,-3 2-6 16,-5 3 12-16,1 2-10 15,-6 4 21-15,0 3-10 16,0 2 23-16,0 2 15 16,0 0-50-16,0 0-1 15,0 0-4-15,4 2-14 16,1 12 16-16,5 4-7 16,0 7 9-16,0 0-2 15,-1 2 2-15,-2-2 0 16,2-1 9-16,0-3-8 0,-3 0-1 15,7-2-41 1,1-2-107-16,-2-7-11 0,0-9-294 16</inkml:trace>
  <inkml:trace contextRef="#ctx0" brushRef="#br0" timeOffset="1917.3901">11763 14764 793 0,'0'0'73'15,"0"0"-59"-15,0 0-12 16,0 0-2-16,0 0 0 15,0 0 4-15,1 75 15 16,-1-44-19-16,0 1 0 16,-4-1-15-16,1-2-4 15,3-5-107-15,0-10-126 16</inkml:trace>
  <inkml:trace contextRef="#ctx0" brushRef="#br0" timeOffset="2800.7328">12299 14505 565 0,'0'0'72'0,"0"0"-64"0,0 0 35 16,0 0 49-16,0 0-45 15,0 0 5-15,-31-16-38 16,31 16-7-16,0 0-7 16,0 4-6-16,0 15 6 15,6 6 12-15,5 5-5 16,2 4 32-16,-3 2-2 15,-3 2-35-15,-4 2 40 16,0-4-28-16,-2-1-7 16,-1-7-6-16,0-10 6 15,0-7-2-15,2-5-5 16,-2-5 1-16,0-1 13 16,2 0-12-16,0-6 12 0,3-13 5 15,-1-9-13-15,4-5-12 16,2 3-7-16,3 3-15 15,0 5 24-15,-2 7-21 16,-2 4 11-16,-1 6 11 16,-2 2-3-16,2 3 0 15,0 0-11-15,3 0-1 16,2 1 10-16,-3 14 7 16,0 2 1-16,-2 4 4 15,-8 1-2-15,0 5-2 0,0-3 3 16,-3 0-1-1,-9 0 31-15,0-6-33 0,-1 0 0 16,4-8 12-16,3-5-10 16,3-3-4-16,1-2 0 15,2 0-72-15,0-17-82 16,0-6-463-16</inkml:trace>
  <inkml:trace contextRef="#ctx0" brushRef="#br0" timeOffset="3050.4044">12756 14701 684 0,'0'0'26'15,"0"0"-19"-15,0 0 6 16,0 0-6-16,0 0-2 16,0 0-3-16,104-31-2 15,-76 26 0-15,-6 2-112 16,-7 3-272-16</inkml:trace>
  <inkml:trace contextRef="#ctx0" brushRef="#br0" timeOffset="3228.6783">12849 14887 528 0,'0'0'179'15,"0"0"-179"-15,0 0 0 16,0 0 22-16,0 0 12 16,0 0 40-16,64 0-74 15,-34-7-10-15,-2 2-29 16,2-4-71-16,-5-3-173 15</inkml:trace>
  <inkml:trace contextRef="#ctx0" brushRef="#br0" timeOffset="3708.3097">13205 14570 700 0,'0'0'89'15,"0"0"-69"-15,0 0-2 0,0 0-8 16,0 0 23-1,0 0-32-15,72-12 2 0,-57 12-3 16,1 12 0-16,-5 1 7 16,-4 5-7-16,-3 4 0 15,-4 2 15-15,0 1-10 16,0-1 10-16,-10-2-10 16,2-3 0-16,4-9 6 15,1 0-11-15,3-9 0 16,0-1 9-16,0 0-8 15,0 0 46-15,0 0-31 16,0 0-10-16,2 0 18 16,10 0-18-16,5 5 15 15,7 0 14-15,0 1-26 16,3-2 0-16,0 1-9 0,0 2-21 16,0-2-28-16,-4 2-149 15,-6-1-346-15</inkml:trace>
  <inkml:trace contextRef="#ctx0" brushRef="#br0" timeOffset="5306.0902">15565 14563 787 0,'0'0'79'16,"0"0"-57"-16,0 0-19 16,0 0 62-16,0 0 8 15,0 0-42-15,34-30-17 16,-4 6-14-16,0-2 0 16,1 1-3-16,-1-2 10 15,-6 0-7-15,-6 3 0 0,-6 3 0 16,-6 2 13-16,-3 3-13 15,-3 6 0-15,0 4 3 16,0 3 3-16,-2 3-8 16,-7 0 2-16,-4 11-12 15,-10 13 0-15,-5 7 8 16,0 6 4-16,4 1-2 16,3 2-5-16,2 3 7 15,4-2 0-15,4 0 8 16,8-7-17-16,3-3 9 15,0-6 0-15,2-6 4 16,8-5 1-16,2-5-1 16,0-5-4-16,6-4 0 15,-1 0 22-15,3-1-20 16,1-12 10-16,-6-2-10 0,-3-1 2 16,-6 3 12-1,-6 3-3-15,0 5-9 0,0 2 16 16,-12 2-20-16,-4 1-5 15,-2 0-2-15,3 0 5 16,5 0-2-16,3 4 4 16,7-2-25-16,0 1-10 15,0 0-84-15,15-3 11 16,15 0 10-16,7-20-127 16</inkml:trace>
  <inkml:trace contextRef="#ctx0" brushRef="#br0" timeOffset="5554.8246">16018 14361 850 0,'0'0'38'15,"0"0"-25"-15,0 0-13 16,0 0 0-16,0 0 53 15,0 0-38-15,-18 100-3 16,18-68-12-16,2 1 4 16,11 0 0-16,2-3-4 15,0-1-31-15,0-5-50 16,-3-8-57-16,-1-7-60 16</inkml:trace>
  <inkml:trace contextRef="#ctx0" brushRef="#br0" timeOffset="5988.0535">16147 14659 681 0,'0'0'112'15,"0"0"-77"-15,0 0 28 16,0 0 43-16,0 0-30 16,0-72-55-16,0 55 4 15,0-3-19-15,7-1-6 0,2 1 0 16,3 4 0-16,3 6-7 15,-2 3 4-15,1 6 3 16,-4 1-9-16,1 0 1 16,-1 0 5-16,-2 10-1 15,-2 2-3-15,-3 3-8 16,-3 2 15-16,0 0 0 16,0-4 1-16,0-4-1 15,0-5 0-15,0-4 8 16,0 0-7-16,0 0 4 15,0 0-5-15,4-14-9 16,11-3 4-16,5-1-32 16,-4 4 37-16,-7 8-1 0,-2 3 4 15,-3 3 8 1,0 0-11-16,5 0 0 0,2 0-6 16,6 9 6-16,1 4 0 15,-3-1 10-15,4-3-10 16,-1-1-55-16,1-6-90 15,-4-2-77-15</inkml:trace>
  <inkml:trace contextRef="#ctx0" brushRef="#br0" timeOffset="6264.9407">16585 14310 213 0,'0'0'590'0,"0"0"-588"16,0 0 3-16,0 0-10 16,0 0 10-16,0 0 13 15,39 40 22-15,-18-18-39 16,-6 2 38-16,-2 2-19 16,-5 3-12-16,-7-1 34 15,-1 0-31-15,0 1 9 16,0-3-15-16,-9 3-3 15,-6-2 4-15,-1 2-6 16,-1-6-107-16,2-11-130 16</inkml:trace>
  <inkml:trace contextRef="#ctx0" brushRef="#br0" timeOffset="7481.3022">17073 14249 701 0,'0'0'143'16,"0"0"-140"-16,0 0 20 15,0 0-2-15,0 0 51 16,0 0-53-16,42 6-17 0,-6-6 26 16,4 0-28-16,0 3-2 15,-1-3-6-15,-2 5-91 16,-7 0-78-16,-12 2-262 15</inkml:trace>
  <inkml:trace contextRef="#ctx0" brushRef="#br0" timeOffset="7661.7524">17220 14561 669 0,'0'0'16'0,"0"0"3"0,0 0 55 15,0 0 11-15,87-3-74 16,-56-4-7-16,1-1-4 16,-1 1-15-16,-1-3-69 15,-3-2-189-15</inkml:trace>
  <inkml:trace contextRef="#ctx0" brushRef="#br0" timeOffset="8615.1862">17738 14464 822 0,'0'0'91'15,"0"0"-62"-15,0 0 26 0,0 0 26 16,0 0-30-1,0 0-51-15,-6-39 9 0,9 19 2 16,8-2-11-16,5-2 0 16,-1 0 0-16,1 2 0 15,1 1-1-15,-3 8-11 16,-3 3 12-16,-2 6-10 16,-2 4 10-16,-1 0-30 15,0 0 21-15,0 3-11 16,2 8 8-16,-1 2-3 15,-1 3 15-15,-3 1 10 16,-3 2-10-16,0 1 0 16,0 0 0-16,0 0 2 15,-6-2 14-15,-4-3-16 16,2-1 0-16,2-4 10 0,3-5-10 16,3-5 0-16,0 0 4 15,0 0-1-15,0 0 17 16,0 0-13-16,0-8-6 15,8-9 4-15,4-4-5 16,1 2-20-16,1 2 17 16,1 4-8-16,-2 0 5 15,2 5-3-15,-3 0-5 16,3 3 4-16,-3 1 10 16,2 1-2-16,-1 3-6 15,-3 0 12-15,0 0-8 16,-5 0-22-16,1 11 26 0,-3 0-1 15,-2 1 1-15,2 1 0 16,-3 1-4-16,0-4 12 16,0 3 0-16,0-2-7 15,0 1 8-15,0-3 8 16,0-4-17-16,0-4 0 16,0 1 4-16,0-2 6 15,0 0 10-15,0-2-20 16,11-13 10-16,2 0-21 15,-1 1 11-15,-1 4 0 16,-4 3-12-16,-4 5 18 16,-1 1-6-16,1-1 0 15,2 2-13-15,7 0 13 16,5 0 0-16,1 5-14 0,2 4 6 16,0 4 8-16,-1-1 0 15,1-4-1-15,-4-2-52 16,2-6-29-16,-3 0-60 15,0-8-107-15</inkml:trace>
  <inkml:trace contextRef="#ctx0" brushRef="#br0" timeOffset="9099.7876">18285 13880 556 0,'0'0'170'15,"0"0"-166"-15,0 0 16 16,0 0-8-16,0 0-7 15,0 0 29-15,95-14-34 16,-75 19 1-16,-3 7 7 16,-2-1-2-16,-5 4 3 0,-4 2-9 15,-4 3 11-15,-2 1 0 16,0 1-7-16,-14 0 11 16,-2-5 0-16,4-3-12 15,6-6 19-15,4-4-22 16,2-2 9-16,0-1-22 15,6 1 26-15,10-2-10 16,7 5-3-16,-2 0 15 16,-5 0-24-16,-2 2 9 15,-7 2 0-15,-2 1-11 16,-5 2 15-16,0 6-4 16,-6 3 0-16,-12 3 7 15,-3-2-20-15,3-4-24 16,3-7-135-16,5-8-413 0</inkml:trace>
  <inkml:trace contextRef="#ctx0" brushRef="#br0" timeOffset="10172.2774">17804 14437 651 0,'0'0'49'0,"0"0"-19"16,0 0 59-16,0 0-82 15,0 0 53-15,0 0-45 16,-29-1-7-16,28-2 8 16,-1-3 18-16,2 1-13 15,0-1 39-15,-2-2-41 16,2 0 3-16,0-1-4 15,0-2-16-15,12 2-2 16,4-3 0-16,2 3 11 16,3 3-19-16,-1 0 8 15,0 3 0-15,-4 3-9 16,-1 0 9-16,-3 0-4 0,-2 0 3 16,0 0 2-16,-2 7-16 15,0 3 15-15,-2 4 0 16,-3 3 8-16,0 1-5 15,-3 1-1-15,0 3-1 16,0 0 16-16,0 0 20 16,0 1-28-16,-4 1-5 15,-1-3 21-15,0 1-19 16,2 0 16-16,0-2-22 16,2-4 0-16,-1-5 4 15,2-4-4-15,0-7 0 16,0 0 10-16,0 0-8 0,0 0 17 15,0 0-9-15,0-7-10 16,0-12 31-16,0-6-31 16,5-6-1-16,2 2-4 15,4 0-16-15,2 2 14 16,-1 6-20-16,4 1 23 16,0 6-20-16,0 1 17 15,1 4-9-15,2 1 14 16,-4 2 1-16,3 3 0 15,-2 0-5-15,-1 3 6 16,3 0-18-16,-3 0 18 16,2 1-1-16,0 10-6 15,1 2 12-15,-3 2-6 16,-2 3 1-16,-4-1 0 0,-3 0 5 16,-1 3 0-16,-3 2 4 15,0-3 8-15,-2-1-3 16,3-2-4-16,0-4-10 15,2-7 0-15,1-1 1 16,3-4 6-16,8 0-7 16,7 0 0-16,3-5-7 15,4-8-75-15,-8 0-184 16,-5 1-328-16</inkml:trace>
  <inkml:trace contextRef="#ctx0" brushRef="#br0" timeOffset="14274.3596">19917 13568 642 0,'0'0'57'15,"0"0"-8"-15,0 0 15 16,0 0 62-16,0 0-100 16,0 0-5-16,0 0 39 15,0-65-50-15,3 37 2 0,9-2 1 16,0 1-10-16,6 2 13 15,-2 0-16-15,3 6 0 16,-5 5 0-16,0 5 0 16,-7 8 0-16,-4 3-12 15,3 0 3-15,-1 0 4 16,4 10-17-16,-2 10 22 16,3 2-10-16,-5 4 12 15,-5-1-2-15,0-3 3 16,0-2 9-16,0-7-13 15,0-5 1-15,0-4 0 16,0-4 3-16,0 0 8 16,0 0-10-16,7-11 12 0,8-6-13 15,2-1-3-15,-4 5-9 16,-5 7 10-16,-6 4-10 16,0 2 12-16,4 0-37 15,3 5 28-15,6 11 9 16,3-1 0-16,-2 4 0 15,-1-4 0-15,3-1 2 16,0-3-2-16,2-3-49 16,5-7-77-16,-1-1-139 15</inkml:trace>
  <inkml:trace contextRef="#ctx0" brushRef="#br0" timeOffset="15800.3821">20235 13070 217 0,'0'0'505'16,"0"0"-439"-16,0 0-11 0,0 0 23 16,0 0-32-1,0 0 4-15,6-30-46 0,13 10 12 16,5 0-5-16,2-5-7 16,2-2-5-16,1-1 3 15,-1-1-1-15,-3-1-1 16,-5 3 0-16,-4 1 0 15,-6 5 3-15,-5 6-1 16,-4 8-2-16,-1 4 2 16,0 3 19-16,0 0-33 15,0 0 12-15,-9 10-19 16,-9 7 0-16,4 5 15 16,3 1-6-16,5-2 9 15,6 0-1-15,0-1 0 16,2-3 2-16,13-3 0 0,7-5-7 15,8-6 17-15,4-3-10 16,5 0 10-16,-5-3-8 16,-10-3-4-16,-11 1 2 15,-7 2 0-15,-6 3 3 16,0 0-3-16,0 0 0 16,0 0 0-16,-3 0 1 15,-6 0-3-15,-2 0 2 16,2 6 0-16,4 2-19 15,3 0 19-15,2 2-16 16,0 1 15-16,0 0-4 16,14 0 5-16,5-1 0 0,1-4 3 15,-1-5 3 1,2-1-6-16,-7 0 0 0,0 0 11 16,-6 0-9-16,-5-4 11 15,-3-3-13-15,0-2 10 16,0-2-22-16,-14 1-11 15,-7-2 9-15,-2 2-12 16,3 5 25-16,3-1-15 16,7 3 16-16,6 1 0 15,4 2-12-15,0 0 12 16,0 0-26-16,0 0 7 16,0 0-20-16,10 0 35 15,7 6 3-15,2 2 1 0,5-5 4 16,1 0 10-1,2-3-14-15,1 0 20 0,1 0-18 16,-7-6 15-16,-2-3-17 16,-8 4 0-16,-8-2-15 15,-1 5 14-15,-3 2 1 16,0-2 0-16,0 2-8 16,-6 0 4-16,-4 6-20 15,-4 11 24-15,1 2-11 16,4 3 11-16,6-3-3 15,1 0 0-15,2-6 6 16,0-5 0-16,0-4-3 0,6-4 0 16,6 0-4-1,6-2 4-15,0-13 0 0,3-2 0 16,-5 2-8-16,-5 3 4 16,-5 4-4-16,-5 5 8 15,-1 3-4-15,0 0 4 16,0 14-7-16,-9 10 7 15,-7 8 16-15,4 1-1 16,1-1-15-16,3-2 0 16,5-2 1-16,3-6-1 15,0-4-22-15,7-7-84 16,6-7-127-16</inkml:trace>
  <inkml:trace contextRef="#ctx0" brushRef="#br0" timeOffset="17022.7246">21112 13132 491 0,'0'0'102'16,"0"0"-58"-16,0 0-6 0,0 0 62 16,0 0-59-16,0 0-5 15,-11-20 9-15,7 20-24 16,-2-2 19-16,-2 2-36 15,-5 0 8-15,-5 0-12 16,-2 0 0-16,0 5 0 16,0 1 5-16,7 3 11 15,2-1-15-15,3 4-1 16,5 0 0-16,1 2-9 16,2 1 9-16,0-4 0 15,0 2-8-15,7-5 16 0,5-1-8 16,-2-1 0-1,0-3 2-15,1-2-21 0,2-1 7 16,1 0-55-16,-1 0-35 16,-4-4-122-16</inkml:trace>
  <inkml:trace contextRef="#ctx0" brushRef="#br0" timeOffset="17134.4743">21112 13132 529 0</inkml:trace>
  <inkml:trace contextRef="#ctx0" brushRef="#br0" timeOffset="17532.7971">21112 13132 529 0,'-66'16'225'0,"65"-17"-176"0,1 1 8 0,0 0 20 16,-2 0-63-16,2 0-9 16,-1 5-5-16,-1 14-8 15,1 6 8-15,-3 4 0 16,-2 0 0-16,3-3 29 15,-2-1-26-15,2-6-3 16,2-7 7-16,-1-4 0 16,0-3 1-16,1-5-8 15,1 0 0-15,0 0 57 16,0 0-43-16,0-5 13 16,0-10-14-16,0-6-5 15,3-2-16-15,8-1-3 16,-1 3 5-16,5 3-16 0,0 4 5 15,1 5 14-15,3 3-5 16,-2 2 8-16,1 4-2 16,-4 0-15-16,-1 0 16 15,-3 9-27-15,-2 6 27 16,-2 6 1-16,-5-1-3 16,-1 4 10-16,0-2-1 15,-5 2-6-15,-9-5 0 16,-4-2 46-16,0-2-45 15,2-7 5-15,4-4-4 16,1-2 3-16,7-2-10 16,2 0-37-16,2-22-156 15,0-11-150-15</inkml:trace>
  <inkml:trace contextRef="#ctx0" brushRef="#br0" timeOffset="18049.5548">21521 12811 285 0,'0'0'499'0,"0"0"-492"16,0 0-1-1,0 0 44-15,0 0-16 0,-79-10 36 16,61 10-65-16,3 8-3 16,-3 7 7-16,6 2-9 15,2-3 0-15,2 2 0 16,5-1 1-16,3-1-1 16,0 0 0-16,0-1 7 15,0-1-14-15,11-3 7 16,2-3 0-16,5-6 12 15,3 0-5-15,2 0-7 16,0-6 0-16,-6-5 10 16,-3-1-12-16,-5 0 2 0,-4 0 0 15,-4 4 1-15,-1 1 7 16,0 2 3-16,0 5 15 16,0 0-19-16,0 0 1 15,0 0-8-15,0 0-9 16,0 3 5-16,0 9-10 15,0 2 14-15,0 3 0 16,0 0 1-16,0 2-4 16,11-2 3-16,2 0-42 15,8 0-24-15,2-7-122 16,2-3-304-16</inkml:trace>
  <inkml:trace contextRef="#ctx0" brushRef="#br0" timeOffset="18446.0257">22064 13099 780 0,'0'0'54'0,"0"0"-54"16,0 0-6-16,0 0 6 16,0 0 3-16,0 0 3 15,62 16 11-15,-23-13-7 16,1 2-10-16,-4 1-25 16,-7 2-112-16,-13 3-186 15</inkml:trace>
  <inkml:trace contextRef="#ctx0" brushRef="#br0" timeOffset="18618.4722">22101 13409 577 0,'0'0'41'16,"0"0"-14"-16,0 0 100 15,0 0-62-15,84 0-31 16,-46-4-27-16,4-1-7 15,3-3-48-15,-2-1-143 16</inkml:trace>
  <inkml:trace contextRef="#ctx0" brushRef="#br0" timeOffset="19368.728">23065 13396 558 0,'0'0'251'0,"0"0"-218"15,0 0 4-15,0 0 46 16,0 0 37-16,0 0-75 15,-30-12-34-15,28 3 35 16,1-3-43-16,1-5-3 16,0-5 10-16,0-2-5 0,8-5 5 15,6-1-10-15,1 6 0 16,1 0-16-16,-1 7 17 16,0 8-1-16,-1 4 0 15,-2 5 0-15,4 0-9 16,0 0-11-16,0 7 20 15,0 9-11-15,-4 3 11 16,0 2 0-16,-3 1-9 16,-6 2 18-16,-3-2-14 15,0-1 5-15,0-5 0 16,0-3-4-16,0-9 4 16,-2 1 0-16,2-5 7 15,0 0-5-15,0 0 14 0,5-9-16 16,11-8-18-1,4-2-3-15,3 0-13 0,-2 6 5 16,-7 6 19 0,-3 3-10-16,-6 4 18 0,-2 0-9 15,1 0-1-15,1 4 3 16,3 8 9-16,2 2 0 16,2 1 15-16,1 1-13 15,-1-2 5-15,4-3-7 16,2-3-10-16,3-4-21 15,0-4-149-15,-3 0-103 16</inkml:trace>
  <inkml:trace contextRef="#ctx0" brushRef="#br0" timeOffset="19758.7791">23554 12908 512 0,'0'0'229'0,"0"0"-154"16,0 0-58-16,0 0-2 16,0 0-7-16,0 0-5 15,-3 9-2-15,6 11 2 16,6 2 27-16,-3 2-30 0,0-4 0 15,-2 0 17-15,-1 0-9 16,0-2 3-16,1-3 10 16,-1 1-18-16,4-2 33 15,-1-2-31-15,1 0-4 16,3 0 26-16,4-3-19 16,5-1 12-16,4-2-4 15,9-3-13-15,4-2 8 16,1 1-11-16,-1-1-16 15,-4 3-42-15,-9 2-88 16,-9 0-87-16,-10-1-394 16</inkml:trace>
  <inkml:trace contextRef="#ctx0" brushRef="#br0" timeOffset="21400.7052">17883 14926 662 0,'0'0'53'16,"0"0"-45"-16,0 0 10 15,0 0 24-15,0 0 21 16,0 0-23-16,-10 4-35 15,10-1 2-15,0-3-7 16,0 3-9-16,16 2 9 16,10-1 5-16,10 1 2 15,9-3 2-15,6-2-3 16,-2 0 13-16,-6 0-19 0,-5 0 0 16,-7 0-2-16,-6 0 2 15,-7 0-8-15,-7 0 1 16,-4 0-32-16,-5 4 25 15,1-1-20-15,-3 3-50 16,0 0 47-16,0 2-56 16,-8 0-10-16,-6-2-147 15</inkml:trace>
  <inkml:trace contextRef="#ctx0" brushRef="#br0" timeOffset="27324.8939">17780 10668 384 0,'0'0'115'0,"0"0"-112"15,0 0 23-15,0 0 25 16,0 0-36-16,0 0 28 16,0 0-43-16,0 0 6 15,0 0 18-15,0 0-16 0,0 0-8 16,0-1 34-16,0-1-28 16,0 1 27-16,0-1-33 15,0 2 6-15,0 0 31 16,0 0-37-16,0 0 0 15,0 0-3-15,0-2 19 16,0 2-10-16,0 0-6 16,0 0 0-16,0 0-1 15,0 0 1-15,0 0 0 16,0 0 9-16,0 0 0 16,0 0-1-16,0 0-8 0,0 0 0 15,0 0-15-15,0 0 15 16,0 0-3-16,0 0 3 15,0 0-6-15,0 0-3 16,0 0 9-16,0 0 0 16,0 0-6-16,0 0 6 15,0 0 0-15,0 7-13 16,0 8 31-16,0 6-10 16,0 3-8-16,0 1 0 15,2-1-1-15,-2-3 1 16,1-2-5-16,2-6-10 15,3-3 30-15,1-5-13 16,4-3-2-16,8-2 0 16,8-2 26-16,6-16-26 0,1-3-50 15,-1-6 47 1,-3-2-41-16,-2 1 34 0,-3-4-47 16,-4 0-69-16,0-2-62 15</inkml:trace>
  <inkml:trace contextRef="#ctx0" brushRef="#br0" timeOffset="29964.9317">17816 10761 61 0,'0'0'189'0,"0"0"-79"15,0 0-68-15,0 0 2 16,0 0-23-16,0 0-19 16,0 0 35-16,0 0-37 15,0 0 0-15,0 0 8 0,0 0-8 16,0 0 0-16,0 0-5 16,0 0-13-16,0 0 8 15,0 0-81-15,-3 0-83 16</inkml:trace>
  <inkml:trace contextRef="#ctx0" brushRef="#br0" timeOffset="31210.6677">17790 10740 226 0,'0'0'16'0,"0"0"46"16,0 0-51-16,0 0 71 16,0 0-45-16,0 0-29 15,0 0 38-15,0-3-46 16,0-2 28-16,0 1 30 16,0 0-49-16,0 1-9 15,0 0 17-15,2-1-3 0,-1 0-7 16,-1 1-7-16,2 2 0 15,-2-1-1-15,0 2 1 16,0-1 0-16,0 1 16 16,0 0-14-16,0 0 1 15,0 0-6-15,0 0 21 16,0 0 1-16,0 0-19 16,0 0 0-16,0 0 12 15,0 0-7-15,0 0-10 16,0 0-1-16,0 0 6 15,0 0-3-15,0 0 3 16,0 0 0-16,0 8-15 0,0 4 32 16,0 2-27-16,0 0 10 15,1-1 0-15,1 1 11 16,0 1-11-16,2-3 0 16,-1 2-7-16,0-1 27 15,1 1-20-15,1-2 0 16,0 2 0-16,-1-1 8 15,-2-1-8-15,2-3 0 16,-1-1 10-16,-2-3-5 16,-1-2-10-16,0-2-3 15,0-1 8-15,0 0 15 16,2 0-15-16,-2 0 3 16,0 0-15-16,0 0 35 15,0 0-30-15,0 0 7 0,0 0 0 16,3 0 32-16,-2 0-25 15,4 0-7-15,5-3 38 16,0-8-29-16,7-1-4 16,-3-5-5-16,3 0 9 15,0-2-26-15,0 1 17 16,-1-1 0-16,1 1 0 16,-2 0 13-16,3 1-13 15,1 0 0-15,-2 1 4 16,1-1-10-16,-2 3 6 15,2 0-3-15,-4 5-13 16,-2-3 32-16,-2 4-9 16,-4 1-7-16,0 1-6 15,0 1-10-15,0 0 18 16,-3 0-2-16,0 1 8 0,1 0-4 16,-2 2 4-16,-1-1-8 15,1 1 0-15,1-1-10 16,1 2 10-16,-1 0 0 15,-2-1-4-15,3 1 15 16,-3 1-11-16,-1 0 0 16,0 0 4-16,0 0-17 15,0 0 13-15,0 0-27 16,0 0 26-16,0 0-58 16,0 0 5-16,0 0-40 15,-4 0-89-15,-8 0 9 0</inkml:trace>
  <inkml:trace contextRef="#ctx0" brushRef="#br0" timeOffset="31856.992">17816 10751 276 0,'0'0'19'0,"0"0"1"16,0 0-20-16,0 0 0 15,0 0 0-15,0 0 47 16,-2 37-22-16,2-20 11 16,0 0-36-16,0 5 50 0,0-2-40 15,0-2-10 1,0-1 15-16,0-2-8 0,5-6-10 16,4-1 3-16,0-3 0 15,3-2 19-15,4-2-19 16,5-1-6-16,-3 0-76 15</inkml:trace>
  <inkml:trace contextRef="#ctx0" brushRef="#br0" timeOffset="33671.269">3670 11671 485 0,'0'0'95'0,"0"0"-93"16,0 0 15-16,0 0-7 15,0 0-5-15,0 0 54 16,-6 8-54-16,6-8 14 16,0 0-16-16,0 2 6 0,0 1-6 15,0 1-3-15,0 4 0 16,7 6 4-16,7 1 5 15,2 2 12-15,5-1-15 16,1 3-2-16,5-2 29 16,4-1-33-16,7-3 6 15,2 2 20-15,3-2-26 16,-1 3 0-16,0 0-12 16,-1 1 27-16,-5-1-15 15,-1-2 0-15,-8-2 3 16,-2-2-5-16,-7-5 2 15,-5-2 0-15,-4-1-6 16,-4-2 17-16,2 0-22 0,-3 0-43 16,-1 0-7-1,2 0 52-15,-3-9-51 0,0-7-107 16</inkml:trace>
  <inkml:trace contextRef="#ctx0" brushRef="#br0" timeOffset="34022.8023">4111 11751 594 0,'0'0'103'16,"0"0"-59"-16,0 0-39 16,0 0-2-16,0 0-3 15,0 0 7-15,-6 0-17 0,24 0 10 16,5 7 0-16,9 3-5 15,3 2 22-15,-1 5-19 16,3 0 2-16,-6 3 0 16,-5 6-8-16,-2 0 8 15,-8 2 0-15,-4 0 6 16,-8-1 2-16,-4-2 1 16,0-1-5-16,0-3 1 15,-13-1 42-15,-2-3-39 16,-1-1-8-16,-2-4 12 15,4-2 2-15,0-2-18 16,3 0 4-16,2-3-63 16,-1 1 41-16,0-6-181 0</inkml:trace>
  <inkml:trace contextRef="#ctx0" brushRef="#br0" timeOffset="38249.5605">7540 16104 344 0,'0'0'195'16,"0"0"-171"-16,0 0-22 16,0 0 9-16,0 0 69 15,0 0-41-15,0 0-16 16,-3 0 1-16,3 0-18 15,0 0 32-15,0 0-29 0,0 0-7 16,0 0 23-16,0 0-25 16,-1-2 11-16,1 2 13 15,0 0-19-15,-2 0 11 16,2 0-16-16,0 0 11 16,0 0 1-16,0 0-12 15,0 0 0-15,0 0 4 16,0 0 12-16,0 0-28 15,0 0 12-15,0-1 0 16,3-2 9-16,12 0-9 16,9-1 1-16,6 0-7 15,1-2 19-15,-1 0-19 0,1 1 6 16,-5 1 0 0,-3 0-2-16,-4 1 2 0,-5 0 0 15,-5 3-2-15,-4-2 11 16,-4 2-13-16,-1 0 4 15,0 0 0-15,0 0-1 16,0 0 1-16,0 0 0 16,0 0-9-16,0 0 13 15,0 0-7-15,0 0 3 16,0 0 0-16,0 0-4 16,0 0 4-16,0 0-6 15,2 0-7-15,1 0-42 16,1 0 22-16,2 0 8 15,0 0-48-15,-1 0 6 16,1 0-86-16</inkml:trace>
  <inkml:trace contextRef="#ctx0" brushRef="#br0" timeOffset="41038.2157">17873 14958 568 0,'0'0'50'15,"0"0"-40"-15,0 0 18 0,0 0-10 16,0 0 16-16,0 0-9 16,22 4-12-16,-9-4 44 15,4 0-23-15,-2 0-34 16,9 0 26-16,2 0-25 16,4 0 18-16,4 0-19 15,6 0 0-15,-3 0 5 16,0-1-5-16,-4 1 0 15,-4 0-4-15,-3 0 13 16,-4 0-18-16,-8 0-6 16,-2 0-51-16,-5 0 20 15,-7 0-60-15,0 0-126 16</inkml:trace>
  <inkml:trace contextRef="#ctx0" brushRef="#br0" timeOffset="45945.1803">8698 16056 295 0,'0'0'64'16,"0"0"-23"-16,0 0 9 16,0 0 2-16,0 0 35 15,0 0-35-15,0 0-28 16,0-10 10-16,0 10-23 16,0 0 12-16,0 0-20 15,0 0-2-15,0 0 51 16,0-1-46-16,0 0-5 15,0 1 28-15,0 0-11 16,0 0 7-16,0 0-25 0,0 0 2 16,0 0 3-16,0 0-5 15,0 0-1-15,3 0-3 16,6 0 3-16,7-1 1 16,5-2 0-16,0 0 6 15,3-2-7-15,-2 2 1 16,-2-1 0-16,0-1-6 15,-5 2 15-15,-1 2-15 16,-4 0 6-16,-1 1 0 16,-3 0-20-16,-3 0 5 15,5 0-32-15,-2 0 13 16,2 0-26-16,3 0 1 0,-1 0-70 16,2 0-160-16</inkml:trace>
  <inkml:trace contextRef="#ctx0" brushRef="#br0" timeOffset="47376.2379">9637 16051 389 0,'0'0'61'15,"0"0"-55"-15,0 0 23 16,0 0 21-16,0 0 15 15,0 0-19-15,0 0-37 0,0 0 26 16,0 0-25-16,0 0 17 16,0 0 7-16,0 0-32 15,0 0 27-15,0 0-11 16,0 0-15-16,0 0 9 16,0 0-7-16,0 0-1 15,0 0-8-15,0 0 13 16,5 0-14-16,4 0 5 15,8 0 0-15,3 0-5 16,3-3 15-16,6-1-10 16,3-2 0-16,3-1-2 15,0 3 2-15,-3 0-1 16,1 0 8-16,-3 2-16 16,0 2 9-16,0 0 0 0,-2 0 0 15,0 0-3-15,4 0 3 16,-1 0 0-16,2 0 12 15,1 0-25-15,-2-1 13 16,-1-5 0-16,-3 1-2 16,-1 0 7-16,-3 0-5 15,-6 0 0-15,0 4 0 16,-5 0-3-16,-1 1 3 16,-3-2 0-16,-1 2-3 15,-1 0 3-15,3 0 0 16,-2 0-6-16,-1 0 16 0,2 0-24 15,-3 0 16 1,-1 0-2-16,-2 0 3 16,-2 0 6-16,1 0-11 15,-2 0 2-15,0 0 0 0,0 0-7 16,0 0 7-16,0 0 0 16,0 0-1-16,0 0 10 15,0 0-18-15,3 0 6 16,1 0-35-16,3 0 18 15,6 0-43-15,-4 0-79 16,-3-3-408-16</inkml:trace>
  <inkml:trace contextRef="#ctx0" brushRef="#br0" timeOffset="51516.6009">12316 16034 136 0,'0'0'65'0,"0"0"-10"0,0 0-50 16,0 0 60-16,0 0 72 15,0 0-73-15,0 0-14 16,0 0-10-16,0 2-28 15,0-2 49-15,0 0-43 16,0 0-1-16,0 0 8 16,0 0-22-16,0 0 19 15,0 0-22-15,0 0 0 16,0 0 21-16,0 0-21 16,0 1 0-16,0-1 4 15,0 0-3-15,0 0 6 16,0 0-7-16,0 0-7 15,0 1 4-15,0-1 3 0,0 2 0 16,5 1-2-16,7 0 6 16,1 4-2-16,5-4-2 15,-1-1 6-15,0-2-4 16,-2 1-2-16,-1-1 0 16,-2 0-5-16,-5 2 10 15,-1-1-5-15,-3-1 0 16,-2 2 0-16,2-1-6 15,0 2 6-15,0 2-54 16,1 0 1-16,2 1-83 0,-5-3-108 16</inkml:trace>
  <inkml:trace contextRef="#ctx0" brushRef="#br0" timeOffset="52367.5889">12816 16116 618 0,'0'0'90'15,"0"0"-90"-15,0 0 0 16,0 0 19-16,0 0 18 15,0 0 0-15,-6 0 0 16,6 0-33-16,0 0 7 16,3 0-11-16,7 0 9 15,4 0-15-15,0 0 6 0,2 0 0 16,-2 0 0-16,2 0 10 16,0 0-21-16,0 0 11 15,2 0-28-15,3 0-20 16,2 0-28-16,0 0-59 15,1 0-71-15</inkml:trace>
  <inkml:trace contextRef="#ctx0" brushRef="#br0" timeOffset="53450.768">13435 16037 166 0,'0'0'164'15,"0"0"-138"-15,0 0 21 16,0 0-10-16,0 0 18 16,0 0-3-16,-5 1-46 15,5-1 33-15,0 0-23 16,0 0 4-16,0 0 25 16,0 2-38-16,0-2 14 15,0 0 0-15,0 0-10 16,0 0 5-16,0 0-16 0,0 0 8 15,0 0-9 1,0 1 1-16,6-1 0 0,4 2 0 16,0-1 5-16,-3 0-10 15,2-1 2-15,1 0 3 16,-2 0 4-16,0 0-4 16,-3 0 5-16,3 0-3 15,-2 0-1-15,-2 0-1 16,4 0 0-16,0 0 15 15,-1 0-28-15,-1 0 13 16,-3 0 0-16,3 0 0 16,-3 0 0-16,-2 0 0 0,-1 0 0 15,0 0-13 1,0 0 6-16,0 0-52 0,0 0-43 16,0 0-50-16,0 0-141 15</inkml:trace>
  <inkml:trace contextRef="#ctx0" brushRef="#br0" timeOffset="57478.833">14804 16148 312 0,'0'0'28'16,"0"0"-8"-1,0 0 69-15,0 0-19 0,0 0-50 16,0 0 27-16,96 0 6 16,-77-3-35-16,0-1 18 15,2 0-21-15,-1 0 6 16,5 2-10-16,-4-3-11 16,6 2 28-16,0 0-23 15,7 1 0-15,3-1 6 16,5 0-4-16,1 0-7 15,2-2 0-15,-2 2 13 16,0 0-12-16,-2-1-1 16,-2 0 2-16,-6 1 6 15,-4 1 2-15,-3 1-10 16,-6 1 6-16,-3-2 4 0,-1 2-11 16,-4 0 1-16,2 0 0 15,-1 0 11-15,0 0-4 16,1 0-7-1,2 0 8-15,-1 0-4 0,0-1-4 16,-2 1 0-16,1-2 8 16,-2 2-18-16,-1 0 19 15,-1 0-9-15,0 0 0 16,-1 0 1-16,0 0-1 16,0 0 0-16,-3 0 3 15,0 0-16-15,0 0 18 16,0 0-5-16,0 0 0 0,-2 0 11 15,1 0-10-15,-1 0-1 16,-1 0 3-16,-1 0-12 16,-2 0 9-16,0 0 0 15,0 0 0-15,0 0 12 16,0 0-12-16,0 0 0 16,0 0 1-16,4 0-16 15,-1 0-3-15,2 3-27 16,-2 5-24-16,-3-4-108 15</inkml:trace>
  <inkml:trace contextRef="#ctx0" brushRef="#br0" timeOffset="59413.6074">15766 16113 657 0,'0'0'30'16,"0"0"-24"-16,0 0-3 15,0 0-3-15,0 0 0 16,0 0 12-16,45-15 1 0,-35 15-13 15,-1 0 0-15,3 0 8 16,5 0-6-16,-4 0 11 16,7 3-4-16,1 2-8 15,3 0 24-15,5 0-24 16,5-2 6-16,5-2 3 16,2 0 3-16,3-1 3 15,0 0-16-15,-2 0 0 16,0 0 20-16,-1 0-20 15,-4 0 0-15,-2 0 9 16,2 0-4-16,-4 0-6 16,5 0 1-16,0 0 0 15,2 0-11-15,-1-1 15 16,1 0-4-16,2 0 3 16,-1 1 1-16,1 0-3 0,1 0-1 15,-1 0 0-15,1 0-14 16,-4 0 12-16,0 0 2 15,-1 0 10-15,0 0-8 16,-1 0-2-16,2 0 0 16,-1-2 3-16,2-1-7 15,-3 1 4-15,0-2 0 16,-1 1 0-16,0 3 2 16,-3-2-2-16,-2 2 0 15,0 0 3-15,1 0-13 16,-1 0 16-16,-1 0-6 15,-3 0 0-15,-5-1 4 0,-4 1-10 16,-6 0 6-16,-2 0 0 16,-5 0-2-16,-2-2 0 15,0 2 2-15,-3 0 4 16,1 0 2-16,1 0-6 16,-2 0 0-16,0 0 0 15,1 0-4-15,1 0 4 16,1 0 0-16,-2 0-1 15,3 0 7-15,0 0-11 16,-1 0 5-16,0 0 0 16,1 0-13-16,-1 0-51 15,-3 0-45-15,0 0-187 16</inkml:trace>
  <inkml:trace contextRef="#ctx0" brushRef="#br0" timeOffset="64332.7297">20536 16131 351 0,'0'0'124'16,"0"0"-105"-16,0 0 28 15,0 0 41-15,0 0-47 16,0 0 18-16,0 0-36 16,4 0-3-16,-4 0 6 0,0 0-26 15,0 0 0 1,0 0-2-16,0 0 6 0,0 0-10 16,0 0-4-16,0 0-30 15,0 0 35-15,0 0-8 16,0 0 13-16,0 0-9 15,0 0 19-15,0 0-7 16,0 0-3-16,0 0 1 16,0 0 30-16,16 0-30 15,5 2 5-15,6-1-4 16,5-1 11-16,3 0-13 16,8 0 0-16,2 0 0 15,4 0 4-15,1 0-3 16,-2 0-1-16,0 0 5 0,-3 0-1 15,1 0 20 1,0 3-9-16,0-2-9 0,-1 1 12 16,0-2-16-16,-5 0-2 15,1 0 2-15,2 0 11 16,-1 0 2-16,4 0-15 16,-4 0 0-16,-5 0 18 15,-7 0-10-15,-5 0-8 16,-4 0 0-16,-4 0 6 15,-1 0 2-15,-6 0-8 16,2 0 3-16,-4 0-2 16,-1 0-1-16,1 1 0 15,-4-1-4-15,-3 0 2 16,-1 0-7-16,0 2-35 16,0 0-40-16,0 1-6 0,-14 0-40 15,-14-3-161-15</inkml:trace>
  <inkml:trace contextRef="#ctx0" brushRef="#br0" timeOffset="66470.6486">17440 16143 317 0,'0'0'104'16,"0"0"-86"-16,0 0 12 16,0 0-7-16,0 0 27 15,0 0 37-15,-12 0-52 16,10 0 11-16,2-2-17 0,0 1 3 16,-2-1-1-16,2 1-20 15,0 1 29-15,0 0-40 16,0 0 0-16,0 0 10 15,0 0-9-15,0 0-1 16,0 0 0-16,0 0 7 16,0 0-9-16,0 0 2 15,0 0 0-15,2 0-10 16,9 0 15-16,2 0-5 16,4 0 0-16,1 0 6 15,3 0-6-15,2 0 5 16,4 0-1-16,3 0 25 0,3 0-26 15,6 0-2-15,3 1-2 16,4 1 16-16,1-1-5 16,0 1-10-16,-3 0 0 15,0 1-5-15,2 0 5 16,2 0-2-16,1 3 2 16,6-1 0-16,-6 2 0 15,0 0 0-15,-2-1 0 16,0 0-7-16,-3-1 17 15,6 0-10-15,-1-1 0 16,-1-1 3-16,1-2 5 16,-1 1-8-16,-1-2 0 15,1 4-2-15,-3-3 2 0,1 3-5 16,1-1 5 0,2 0 0-16,-1 0 3 0,-2 0-3 15,-6-2 2-15,-2 1-12 16,-5-2 10-16,-3 0 0 15,-2 0-2-15,-4 0 15 16,4 0-15-16,-1 0 2 16,-1 0 0-16,1 0-4 15,3-2 4-15,-2 1 0 16,1 1-4-16,1 0 17 16,-4 0-17-16,4 0 4 15,-1 0 0-15,2 0-10 0,2 0 14 16,3 0-4-1,-1 0 0-15,2 0 11 0,1 0-14 16,1 0 3 0,-3 0 0-16,2 0-8 0,0 1 8 15,-1 1 0-15,0 0-8 16,-2-2 17-16,-3 0-18 16,-2 0 8-16,0 3 1 15,-2-3-5-15,-2 0 5 16,-1 1 0-16,4 1-6 15,-1-1 16-15,-2 1-10 16,2 1 0-16,-6-2 3 16,-4-1-32-16,3 0 29 0,-5 0 0 15,-2 0 0 1,2 0 6-16,-3 0-8 0,5 0 2 16,0 0 0-16,5 0-2 15,0 0 2-15,1 0 0 16,2 0 0-16,-1 0 10 15,3 0-16-15,-1 0 6 16,-2 0 0-16,1-1 4 16,-2-1-4-16,-3 1 0 15,3-1-7-15,1 2 16 16,-1 0-10-16,-3 0 1 16,1 0 0-16,-3 0-9 15,-2 0 9-15,-2 0 0 16,-2 0 0-16,-4 0 6 0,1 0-6 15,-4 0 0-15,1 0 3 16,-3 0-17-16,-1 0 11 16,3 0 3-16,-4 2 3 15,2-1 6-15,0 2-12 16,-2 1 3-16,4-4-34 16,-2 3 29-16,2 0-86 15,-2 1 16-15,-2-2-11 16,-2-2-172-16</inkml:trace>
  <inkml:trace contextRef="#ctx0" brushRef="#br0" timeOffset="68519.242">23766 14598 514 0,'0'0'11'0,"0"0"-2"16,-81 20-9-16,49-12 27 15,0-1 39-15,-4 0-40 16,2-2-10-16,-2 5 21 0,-1-1-34 16,-2 2 13-1,0 1 37-15,2-1-36 16,0 2 14-16,1 1-15 0,1-2-11 16,5 1 14-16,2 0-19 15,1 0 0-15,4-1-1 16,0-3 10-16,8-4-15 15,2 0 6-15,4-5-39 16,3 0 14-16,6 0-57 16,0-16-60-16</inkml:trace>
  <inkml:trace contextRef="#ctx0" brushRef="#br0" timeOffset="68976.3141">23297 14444 344 0,'0'0'321'0,"0"0"-312"15,0 0-18-15,0 0 16 16,0 0-7-16,0 0 5 15,-62 68-1-15,47-46 51 16,-2 3-46-16,-3 3 7 16,-3-3 31-16,1 1-31 15,-2 3 19-15,0-1-24 0,2 3-9 16,1 1 14 0,1 0-11-16,3 0-4 0,1-4 18 15,4-1-17-15,-2 0 7 16,5-5-9-16,3 2 0 15,4-5 5-15,2-4-5 16,2-1 0-16,17-4 2 16,11-4 6-16,13-3 40 15,7-3-27-15,8 0-12 16,0 0 7-16,2-2-16 16,-1-5 0-16,-4-1-1 15,-7 2 1-15,-5 2-38 16,-11 4-77-16,-18-2-102 0</inkml:trace>
  <inkml:trace contextRef="#ctx0" brushRef="#br0" timeOffset="74900.9651">20458 15927 468 0,'0'0'31'0,"0"0"-28"16,0 0 1-16,0 0 37 16,0 0-22-16,0 0 5 15,0 0 8-15,0 0 2 0,10 20-2 16,0-20-23-16,1 0 3 15,2 0 0-15,-5 0-7 16,2-6-7-16,-3 2 2 16,-3 0 0-16,0-1 8 15,-4 2-4-15,0 1-4 16,0-1 20-16,0 0-9 16,-5 3 1-16,-2-1-12 15,-3 1 0-15,1 0 2 16,-1 0 0-16,2 4 1 15,2 4-1-15,6 1-1 0,0-1-1 16,0-1 0 0,0-1 8-16,0-1 0 0,13-2-4 15,-1-3-3-15,3 0-2 16,0 0-7-16,-3 0-5 16,-3 0 12-16,-5-3-7 15,-3 1-3-15,-1 2 11 16,0 0-3-16,0 0-8 15,-11 0-1-15,-1 0 3 16,-3 0-10-16,2 0-44 16,-1 5-52-16,4-2-116 15</inkml:trace>
  <inkml:trace contextRef="#ctx0" brushRef="#br0" timeOffset="75724.2436">20497 15979 315 0,'0'0'127'0,"0"0"-113"15,0 0-11-15,0 0 27 16,0 0 7-16,0 0-5 15,-3 2-8-15,3-2-23 16,0 0 3-16,0 0 10 16,6 0-12-16,2 0 1 15,-2 0-1-15,-1 0 5 16,-1 0-14-16,-1-2 0 16,0 1-21-16,-1-1 2 0,-2 2-30 15,0 0-33-15,0 0-61 16,0 0 14-16</inkml:trace>
  <inkml:trace contextRef="#ctx0" brushRef="#br0" timeOffset="80983.5567">14983 16062 109 0,'0'0'397'0,"0"0"-395"0,0 0-1 15,0 0 1-15,0 0 5 16,0 0 54-16,0 0-22 15,5 0-8-15,-4 0-14 16,2 0-16-16,-1 0 10 16,-1 0-11-16,3 0 0 15,-1 2 0-15,2 2 0 16,1 1-3-16,2 1 3 16,2 2 10-16,2-1-10 15,3 1-4-15,1 1 4 16,6-1 7-16,4 2-7 15,5-3 0-15,2 0 9 16,4-2-7-16,4-1 3 16,0-1-2-16,3-1-3 0,0-1 18 15,4-1-18 1,2 0-2-16,3 0-3 0,-1 0 10 16,-3 0-6-16,-3 2 1 15,2-2 0-15,0 0-3 16,0 0 3-16,0 2 0 15,-1-2 14-15,1 0-11 16,-5 0-5-16,-1 3 2 16,0-3 0-16,-4 2-1 15,1-2 1-15,-4 1 0 16,-4 1-6-16,-6-1 11 16,-4 0-11-16,-4 1 6 0,-5-1-29 15,-2-1 11-15,-4 0-43 16,-2 0-52-16,-4 0-237 15</inkml:trace>
  <inkml:trace contextRef="#ctx0" brushRef="#br0" timeOffset="81515.2388">15730 16154 307 0,'0'0'234'15,"0"0"-234"-15,0 0-12 16,0 0 12-16,0 0 5 16,91 8 14-16,-64-5 32 15,3-1-7-15,5-2-29 0,8 1 3 16,4-1-18-16,7 0 7 15,2 0-7-15,6 0 1 16,-1 0-2-16,0 0 2 16,2 0-1-16,-2-1 1 15,3-1-1-15,-5-3-2 16,-6 3 1-16,-5-2-7 16,-11 2 7-16,-6 0 1 15,-5 0 0-15,-6 2 1 16,-3 0-1-16,-2 0-13 15,-3-3 7-15,-1 3-54 16,-1 0 9-16,-3 0-62 16,-2 0-137-16</inkml:trace>
  <inkml:trace contextRef="#ctx0" brushRef="#br0" timeOffset="87785.047">22890 15336 617 0,'0'0'28'0,"0"0"-24"16,0 0-2-16,0 0-2 0,0 0 66 16,0 0-14-16,0 0 23 15,0 0-65-15,0 0 16 16,0 0 39-16,0 0-58 15,0 0 21-15,0 0 9 16,0-2-14-16,0 1 10 16,0-2-8-16,0-2-21 15,0 3 13-15,0-2-17 16,0-2 0-16,0 1 8 16,0-1-2-16,0-1-8 15,0 0 2-15,0 4 0 16,0-2 12-16,0 4-12 15,0-2 0-15,0 2 11 16,0 1 5-16,0 0 4 16,0 0-20-16,0 0 1 0,0 0-11 15,0 0 10-15,0 0-20 16,0 4 20-16,0 11 0 16,0 6-12-16,4 4 12 15,2 4 0-15,2 2 5 16,-2 1-5-16,-1-3 0 15,2 0-2-15,-3-4 5 16,-1-6-4-16,-1-3 1 16,-1-4 0-16,1-7-3 15,0-1 3-15,0-4 0 16,0 0 2-16,3 0 7 16,3 0 0-16,7-1-5 0,11-12 4 15,3-2 5-15,6-1-13 16,1-1 0-16,1 3 1 15,-2-3-1-15,1 2 0 16,-1-3-53-16,-2 0-36 16,-7-2-48-16,-6-8-71 15,-14-6-488-15</inkml:trace>
  <inkml:trace contextRef="#ctx0" brushRef="#br0" timeOffset="89966.7997">17747 10419 441 0,'0'0'78'0,"0"0"-77"15,0 0-1-15,0 0 60 16,0 0-8-16,0 0 15 16,0-11-62-16,0 8 15 15,0 1 37-15,0 2-57 16,0 0 5-16,0 0 7 0,0 0-8 16,0 0-6-1,2 0 2-15,1 0-17 0,1 15 10 16,3 3 7-16,-1 3 0 15,0 2 7-15,1 1-5 16,3 4 2-16,-3 3-4 16,2 6 12-16,0 3-1 15,2 2-11-15,-2 2 4 16,0-6-3-16,2 0 9 16,-2-6-10-16,1-5 0 15,1-5 11-15,1-2-12 16,-1-3 1-16,5-1 0 15,-4-4 8-15,0-2-8 16,-2-1 0-16,-2-4 3 0,1-2 2 16,-5-3 3-16,4 0-8 15,2 0 0 1,7 0 21-16,3-8-20 0,2-4 15 16,1-4-16-16,1-1 16 15,4-6-20-15,2-3 4 16,3-3 0-16,1-2 0 15,1-3 4-15,-2 2-4 16,-5 6 0-16,-4 4 4 16,-7 8 1-16,-6 3-5 15,-5 8 2-15,-3 1-21 16,-1 2 17-16,-2 0-56 16,0 0 23-16,0 0-58 0,0 0-8 15,0 2 3 1,0 4-66-16</inkml:trace>
  <inkml:trace contextRef="#ctx0" brushRef="#br0" timeOffset="92884.7986">15987 11232 306 0,'0'0'111'15,"0"0"-39"-15,0 0-54 16,0 0 43-16,0 0-18 16,0 0-24-16,-9-3 33 15,6 3-37-15,1 0-4 0,1-3 8 16,-1 3-6-16,1 0 11 16,-2 0-24-16,3 0 5 15,0 0 61-15,0 0-64 16,0 0 7-16,0 0 16 15,0 0-7-15,0 0-7 16,0 0-11-16,0 0 0 16,0-3 29-16,0 3-29 15,0-1-3-15,6 0-4 16,5-2 14-16,6 0-3 0,6-2-4 16,4 2 0-1,1 0 11-15,2 1-11 0,-2 2-10 16,2 0 1-16,-2 0 18 15,2 0-4-15,2 0-5 16,0 4 0-16,3-3-1 16,-1-1 1-16,-1 0 0 15,-2 0-10-15,-2 0 21 16,-6 0-14-16,-3 0 3 16,-5-1 0-16,-4 1-1 15,-3 0 1-15,-2 0 0 16,-4 0-2-16,2 0 8 15,-2 0-6-15,-2 0 0 16,0 0 1-16,0 0-3 16,0-2 2-16,1 2 0 0,-1 0 18 15,0 0-18-15,0 0 0 16,0 0 0-16,0 0 6 16,0 0-6-16,0 0 0 15,0 0-11-15,0-2-1 16,0 2-18-16,0 0-22 15,0 0-31-15,6 0-35 16,-3 0 4-16,-2-2-132 16</inkml:trace>
  <inkml:trace contextRef="#ctx0" brushRef="#br0" timeOffset="93634.4312">16800 11280 387 0,'0'0'45'16,"0"0"-29"-16,0 0 12 16,0 0-10-16,0 0 60 0,91-11-40 15,-69 11-28-15,1 0 5 16,1 0-6-16,1 0 18 15,-1 0-27-15,1 6 7 16,-1-1-14-16,3 2 7 16,0 2 0-16,-2 2-2 15,-4 0 17-15,0 6-19 16,-2-2 4-16,-1 2 0 16,-3-1-3-16,1 2 12 15,-5-4-13-15,3 4 7 16,-3-6-4-16,0-1 2 15,0 2-2-15,0-2 7 16,0-1-7-16,-1 1 1 16,-3 2 0-16,1-1-3 0,-4-1 18 15,1 2-12-15,2-3-3 16,-4 3 0-16,0 3 5 16,0-4-5-16,-2 0 0 15,1 0-1-15,-2-2-4 16,0-2 5-16,0 0 0 15,0 0-43-15,0-3-3 16,-10-2-70-16,-8-3-159 16</inkml:trace>
  <inkml:trace contextRef="#ctx0" brushRef="#br0" timeOffset="96686.7494">6123 16956 428 0,'0'0'52'0,"0"0"-43"16,0 0-9-16,0 0 46 0,0 0-22 16,0 0 0-16,0 0 2 15,-1 0-21-15,1 0-1 16,0 0 6-16,0 0 3 15,0 0 19-15,0 0-12 16,0 0 6-16,0 0-23 16,0 0-1-16,0 0 1 15,0 0 3-15,0 0-5 16,0 0 4-16,0 0-2 16,0 0-6-16,0 0 3 15,13 0 0-15,4 0 9 16,5 0 0-16,9 0-1 15,4 0 0-15,5 0 0 16,5 0-6-16,4 0-2 16,-3-2 2-16,-1 1 18 15,-5 1-20-15,-12 0 0 0,-8 0-9 16,-7 0 9-16,-8 0 0 16,-4 0 0-16,-1 0 7 15,0 0-8-15,0 1 3 16,0-1-2-16,0 2 43 15,0-2-34-15,0 0-3 16,0 0-4-16,0 0 9 16,0 0-14-16,0 0 3 15,0 0-12-15,0 0-40 16,4 2-53-16,6 1-92 16,0-3 100-16</inkml:trace>
  <inkml:trace contextRef="#ctx0" brushRef="#br0" timeOffset="97814.2173">7685 17093 603 0,'0'0'53'16,"0"0"-37"-16,0 0-16 16,0 0 0-16,0 0 34 15,0 0 2-15,-6 0-9 16,6 0-27-16,12 0 0 16,4 0 23-16,10 0-18 15,2 0 11-15,5 0-5 16,8 0 9-16,4 0-5 15,12-3-3-15,9-3-10 0,8 1 27 16,4-1-29-16,-1 2 4 16,-4 0-9-16,-8 4 16 15,-7 0-10-15,-8 0-1 16,-8 4 5-16,-7 3-7 16,-7 1 2-16,-7-1 0 15,-6-2 0-15,-5-2 1 16,-5 1 7-16,-1-4-8 15,-4 0 0-15,0 0-9 16,0 1 18-16,0-1-9 16,0 2 1-16,0-2 4 15,0 2-10-15,0 2-15 16,0 4-84-16,0 1-54 16,-15 2-45-16</inkml:trace>
  <inkml:trace contextRef="#ctx0" brushRef="#br0" timeOffset="102303.557">2575 10504 301 0,'0'0'121'0,"0"0"-76"16,0 0-23-16,0 0 38 15,0 0-28-15,0 0 12 16,0 0-30-16,-6-47-5 16,4 42 39-16,1 0-45 15,-1 2 1-15,-1 1 33 16,2 2-32-16,1 0 23 16,-2 0-28-16,2 0 4 0,-1 0-6 15,1 0 2-15,0 0 0 16,0 0-8-16,0 0-4 15,0 2 2-15,3 11 10 16,9 3 0-16,4 1 8 16,6 1-8-16,6 0 0 15,0 2-1-15,3 2 25 16,-1 2-19-16,4 2-5 16,2 1 11-16,-2 2-3 15,2-2-5-15,3-1-3 16,1-4 1-16,-1 2 11 15,-3-4-10-15,-3-3-2 0,-2 0 0 16,-4 0 4 0,1-3-4-16,-3 0 0 0,-1-1-1 15,-3-1 15-15,-3-3-1 16,-3-1-13-16,-3-2 21 16,-4-1-10-16,-1-2-10 15,-1-1 12-15,-2-1-4 16,2 1-9-16,-3-2 26 15,-3 2-26-15,0-1 17 16,0-1-23-16,0 0 17 16,0 0-21-16,0 0 10 15,0-14-78-15,0-6-21 16,0-7-27-16,-1-5-236 16</inkml:trace>
  <inkml:trace contextRef="#ctx0" brushRef="#br0" timeOffset="102837.2053">3137 10510 261 0,'0'0'259'0,"0"0"-175"15,0 0-40-15,0 0-41 16,0 0 31-16,0 0 8 15,-4-10-32-15,4 10 13 16,10 0-16-16,8 0-7 0,6 4 35 16,3 9-28-16,1 1 1 15,0 1-8-15,1 4 0 16,-1 1 26-16,0 2-26 16,-2 2-5-16,-1 2 2 15,-4 1 6-15,0 3 7 16,-6 2-10-16,1 0 0 15,-4 3 6-15,-3-2-6 16,-3 1-3-16,-6 0 3 16,0-4 0-16,0 1-3 15,0-5 1-15,0-5 2 16,-10-1 5-16,-2-5-5 16,-6 1 0-16,0-2-4 15,-6-1 17-15,-3-1-10 16,-5-2-3-16,2-3 0 0,0-2 38 15,0-3-14-15,5-1-24 16,5-1 45-16,4 0-32 16,7 0 20-16,4 0-33 15,2 0 2-15,1 0-3 16,2-1 1-16,0 1-33 16,0-1-23-16,0 1-58 15,-1-1-6-15,-6-4-223 16</inkml:trace>
  <inkml:trace contextRef="#ctx0" brushRef="#br0" timeOffset="104908.4225">8155 12405 466 0,'0'0'36'16,"0"0"-36"-16,0 0-32 15,0 0-17-15,0 0 49 16,0 0 55-16,0 0-20 0,27-22-7 16,-20 19-8-16,-1-4 17 15,0 5 2-15,-4 0-33 16,2-1 30-16,-3 3-19 15,2 0-11-15,2 0-5 16,4 0 12-16,4 0-16 16,5 0 3-16,6 6 0 15,6 5-2-15,3-2 2 16,7 4 0-16,0-1 12 16,2 2 6-16,6 3-18 15,2-1 0-15,3 1 8 16,5 0 14-16,8 1-19 15,3 1 10-15,7-1-13 0,8 0 4 16,1-3-4-16,3-3 0 16,4-3 3-16,1 1-12 15,6 0 9-15,-4 2-39 16,1 3 25-16,-5-3 9 16,1-1-8-16,-5 0 7 15,-7-2 1-15,-4-2-16 16,-1-2 21-16,-5-2 0 15,-6 0-9-15,-6 0 9 16,-7-2 0-16,-8-1-8 16,-1 0 20-16,-7 0-14 15,-2 0 3-15,-5-3-1 16,-9-1 51-16,0-3-49 16,-8 2-2-16,3 1 4 0,-7 0 12 15,2-1-2-15,4 1-13 16,-3 0 14-16,5-1-4 15,-6 2-11-15,5-2 0 16,-4 1 0-16,-1 1-15 16,-3 0 5-16,-5 1-72 15,-1-6-125-15</inkml:trace>
  <inkml:trace contextRef="#ctx0" brushRef="#br0" timeOffset="109789.1707">1725 15303 315 0,'0'0'120'0,"0"0"-93"15,0 0-27-15,0 0 8 16,0 0 15-16,0 0-3 15,0 0 32-15,0 0-23 16,-30-15-28-16,28 15 38 0,2 0-16 16,0 0-11-1,0 0 15-15,0 0-19 0,0 0 0 16,0 0-8-16,0 0 6 16,0 0-18-16,0 0 12 15,0 0 0-15,0 0-5 16,0 0 8-16,9 8-3 15,0 1 0-15,3 2 2 16,0-2 9-16,0 3-10 16,0-2 4-16,3 0-3 15,0-1 2-15,1 2 1 16,3-1 0-16,1 0 8 16,2 0-10-16,2 0-2 15,4 3-1-15,1 1 0 16,2-3 12-16,2 2-20 0,0 0 8 15,1-2 0 1,-1 1 5-16,0-3-1 0,0-2-8 16,-2-1 10-16,2-2-8 15,-2-4 5-15,-1 0-3 16,0 0 4-16,-5 0 9 16,0 0-13-16,-4-2 0 15,-6-2 2-15,-3 3 5 16,-5 0-11-16,-5 1 4 15,1 0 0-15,-3 0 6 16,0 0-6-16,0-2 0 16,0 0 0-16,0-4-22 0,0-2-53 15,0-1-106 1</inkml:trace>
  <inkml:trace contextRef="#ctx0" brushRef="#br0" timeOffset="110261.3797">2229 15250 614 0,'0'0'43'15,"0"0"-21"-15,0 0-22 0,0 0 0 16,0 0 0-16,0 0 1 16,13 12 18-16,4-6 5 15,6 0-16-15,0 0 9 16,5 5-11-16,2 0-6 16,0 3 2-16,3 3 14 15,0 2-17-15,-5 3 1 16,0 1 0-16,-4-1 8 15,-5 0-8-15,-4-2-3 16,-8 0-2-16,1 1 5 16,-8 0 0-16,0 4-4 15,0-2 14-15,-8 1 7 0,-9 1 0 16,-4 1-14-16,-1-2 9 16,2-3 0-16,-1-3 2 15,6-2-14-15,-1-3 0 16,7-3-2-16,3-3 2 15,0-1-38-15,3-2-1 16,2-3-40-16,-2-1-121 16</inkml:trace>
  <inkml:trace contextRef="#ctx0" brushRef="#br0" timeOffset="112219.8269">3677 15920 586 0,'0'0'46'16,"0"0"4"-16,0 0-36 16,0 0 50-16,0 0 31 15,0 0-66-15,-22 0 3 16,22 0-19-16,0 0-7 15,0 0-1-15,0 0-5 16,0 0-9-16,6 0 8 16,11 0 1-16,12 0 6 0,5-4-6 15,10-1 0 1,14-2 1-16,3 3-1 0,0-2-5 16,5-1 5-16,-5 0 0 15,0 2 0-15,-4 2-4 16,-4 0-8-16,-6 3-11 15,-9 0-10-15,-8 0 6 16,-9 0-9-16,-5 3 3 16,-7 2 15-16,-1-5 14 15,-4 0 7-15,4 0-3 16,-2 0 0-16,6-3 0 16,4-10-6-16,9-4 5 15,4 0-48-15,0 1 9 16,-3 0-237-16</inkml:trace>
  <inkml:trace contextRef="#ctx0" brushRef="#br0" timeOffset="112803.508">4054 15990 525 0,'0'0'67'16,"0"0"-67"-16,0 0-6 0,0 0 6 15,0 0 41 1,0 0-9-16,85 5-10 0,-50-5 13 15,5 0-18-15,6 0 3 16,4-7 5-16,3-5-18 16,2 2 12-16,0-1-1 15,-1 1-9-15,-1 2-4 16,-5 1-5-16,-5 2 0 16,-5 0-5-16,-8 2 10 15,-4 3-6-15,-7-1 1 16,-7 1 0-16,-5 0-1 15,1 0 7-15,-5 0-13 16,-2 0 7-16,1 0 0 16,-1 0-16-16,0-2-12 0,4-1 2 15,2 0-16 1,-1-2-130-16,-1-1-223 0</inkml:trace>
  <inkml:trace contextRef="#ctx0" brushRef="#br0" timeOffset="128603.0145">14888 16155 503 0,'0'0'105'0,"0"0"-82"0,0 0-12 16,0 0 0-1,0 0 17-15,0 0 21 0,0 0-26 16,-2 2-12-16,2-2 14 16,0 0-6-16,0 0 16 15,0 0-25-15,0 0-1 16,0 0 12-16,0 0-21 15,0 0 0-15,0 0 14 16,11 0-12-16,8 1 1 16,11-1 15-16,7 2 10 15,2-2-9-15,6 0-19 16,-3 0 0-16,1 2-1 16,-5-2 2-16,-2 5-6 15,-3-1 2-15,-3 4-83 0,0-2-23 16,-6-3-116-16</inkml:trace>
  <inkml:trace contextRef="#ctx0" brushRef="#br0" timeOffset="138292.3834">22985 15279 587 0,'0'0'76'16,"0"0"-38"-16,0 0-7 15,0 0-1-15,0 0 46 16,0 0-28-16,0 0 1 16,0 0-11-16,0-39-26 0,0 36 38 15,0-1-10-15,0 4-27 16,0 0 19-16,0 0-22 15,0 0 2-15,0 0-12 16,0 0-9-16,0 0 4 16,0 11-4-16,0 8 9 15,0 9 0-15,0 1 0 16,0 3 0-16,0 2-1 16,0-3 10-16,0 2-7 15,0-5-2-15,0-5 0 16,0-5 4-16,0-7 0 15,0-5-7-15,0-2 3 16,0-4 0-16,0 0 10 16,0 0-8-16,13 0 12 15,9-11 7-15,12-10-4 16,7-3-10-16,3-2 8 0,-2-5-14 16,-2 4 3-16,0-1-4 15,-2 3 0-15,1 1 0 16,-1 3 5-16,-2 2-8 15,-2 2 3-15,-2 3 0 16,-4 3 9-16,-3 2-9 16,-5 3 0-16,-5 3-2 15,-6 1 2-15,-6 2-1 16,-2 0-1-16,-1 0 2 16,0 0-3-16,0 0 3 0,0 0-4 15,0 0-4 1,0 0 1-16,0 0-9 0,0 0 13 15,0 0-20-15,0 0-5 16,0 0-13-16,0 0-19 16,0 0 6-16,-3 0-73 15,-10 6 14-15,-13 0-46 16</inkml:trace>
  <inkml:trace contextRef="#ctx0" brushRef="#br0" timeOffset="139652.1865">20466 16027 521 0,'0'0'124'16,"0"0"-89"-16,0 0-3 16,0 0 6-16,0 0-2 15,0 0-29-15,-1-2 18 16,1 2-25-16,0 0 4 0,0 0-6 16,0 0 2-1,7 0 0-15,8-3 35 0,6-7-19 16,-2-2 15-16,-1 0-22 15,-3-1 2-15,-6 1 9 16,-6 3-12-16,-3-1 2 16,0 2-2-16,-1 0-6 15,-13 5 7-15,-5-2-9 16,4 5 5-16,-1 0-7 16,6 0 2-16,6 0-3 15,0 3 2-15,4 5-7 16,0 2 7-16,0 4-5 15,10 1 1-15,7 1 0 16,6-7 8-16,1-4-3 16,1-2 4-16,-3-3 0 0,-3 0-4 15,-7 0 4-15,-5 0 0 16,-7 0 7-16,0-8-11 16,0-1-8-16,-12-2 0 15,-6 2-11-15,-4 5 14 16,0 1-6-16,1 3-11 15,4 0 11-15,10 0-32 16,5 0-4-16,2 7-72 16,9-3-57-16,16 2-94 15</inkml:trace>
  <inkml:trace contextRef="#ctx0" brushRef="#br0" timeOffset="142043.1554">12944 11180 450 0,'0'0'11'0,"0"0"11"16,0 0-26-16,0 0 8 15,0 0 6-15,0 0 60 16,0 0-70-16,54-15 0 16,-27 10 0-16,7-1-23 15,6 0-11-15,4-2-89 16</inkml:trace>
  <inkml:trace contextRef="#ctx0" brushRef="#br0" timeOffset="145440.7759">15895 11162 261 0,'0'0'63'0,"0"0"-61"15,0 0 2-15,0 0-4 16,0 0 67-16,0 0-56 16,-3 0 26-16,3 0-28 15,0 0 6-15,0 0 43 16,0 0-38-16,0 0 8 16,-2 0 11-16,2 0-31 15,0 0 19-15,0 0-17 16,0 0-9-16,0 0 40 15,0 0-36-15,0 0 0 16,0 0 31-16,0 0-34 0,0-3 38 16,12 0-34-16,9-2-5 15,9 1 8-15,7 1-2 16,3 1-7-16,5 2 1 16,3 0 2-16,0 0-2 15,2 0-1-15,-2 0 11 16,-3 0-15-16,1 0 4 15,-1 0-3-15,-6 0-2 16,-5 0 10-16,-6 0-2 16,-7 0-3-16,-7 1 1 15,-1 0-5-15,-6 3 4 16,-3-1-3-16,0-3 1 16,-3 2 4-16,-1-2-1 15,0 0-1-15,0 0 0 0,0 0-16 16,0 0 16-16,0 0 0 15,0 0 17-15,0 0-17 16,0 0-4-16,0 0 4 16,0 0 0-16,0 0-7 15,2 0 3-15,-2 0-45 16,0 0-11-16,0 0-121 16,0 0-59-16</inkml:trace>
  <inkml:trace contextRef="#ctx0" brushRef="#br0" timeOffset="146991.8855">17904 14883 355 0,'0'0'0'15,"0"0"-5"-15,0 0 0 16,0 0 5-16,0 0 17 15,0 0 63-15,0 0-67 16,43-74 37-16,-39 72-42 0,-1-1-2 16,-1 3 50-1,-2 0-51-15,0 0-2 0,0 0 14 16,0 0-15-16,0 0 11 16,0 0 7-16,0 0-20 15,0 0 25-15,0 0-15 16,0 0 24-16,0 0-28 15,0 0 11-15,0 0-3 16,0 0-14-16,0 0 0 16,0 0 7-16,0 0-1 15,0 0 2-15,1 0-8 16,7 0 0-16,8 0 16 0,9 0-3 16,10 0-11-1,5 0 21-15,3 0-23 0,-1 0 21 16,0-2-21-16,-3 0 5 15,-5 2 3-15,-4 0-8 16,-7 0 0-16,-7 0 2 16,-6 0-2-16,-3 0 0 15,-2 4-14-15,-5 0 10 16,0-1-11-16,0 1 15 16,0 2-25-16,0 2 9 15,-7 2 7-15,-7 0-21 16,-3 3-12-16,-2-3-31 15,-4 4-16-15,-3-3-126 0</inkml:trace>
  <inkml:trace contextRef="#ctx0" brushRef="#br0" timeOffset="149002.2893">6110 17024 558 0,'0'0'22'15,"0"0"14"-15,0 0-36 16,0 0-39-16,0 0 36 16,0 0-19-16,1 5 22 0,5 0 18 15,3 3-18-15,0 0-4 16,0-1 1-16,1 1 6 16,1-1 18-16,1 0 2 15,-3-2-11-15,6 2-12 16,-2 1 20-16,5 2-16 15,7 4-4-15,2 3 7 16,9 0 24-16,4 5-21 16,8-2-5-16,4 2 3 15,7-2-8-15,5 0 0 16,4-3-7-16,5-4 30 16,1-2-19-16,1-3-4 0,-1-4 7 15,0 1-12-15,-1-5 8 16,2 0-3-16,4 0 7 15,-2 0-2-15,1 0-1 16,-2 0-4-16,4 0 5 16,4-5-12-16,0-1 13 15,-2 0-8-15,-6 1 2 16,0-2 0-16,-3 4 7 16,3-4-7-16,-1 1 1 15,0 1 22-15,0-3-23 16,4-2 0-16,-1-3 4 15,-1-1-2-15,-3-2-4 16,-3-2 1-16,-5-1 1 0,-5 0-1 16,-12 0 11-16,-9 9-10 15,-15-4 0-15,-11 9 1 16,-9 4-1-16,-4-3 0 16,-1 4 1-16,0 0-5 15,0 0 4-15,0-1-2 16,0 1-4-16,0 0-60 15,5 0-29-15,0 0-114 16,3 0 38-16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5:50.209"/>
    </inkml:context>
    <inkml:brush xml:id="br0">
      <inkml:brushProperty name="width" value="0.05292" units="cm"/>
      <inkml:brushProperty name="height" value="0.05292" units="cm"/>
      <inkml:brushProperty name="color" value="#C00000"/>
    </inkml:brush>
  </inkml:definitions>
  <inkml:trace contextRef="#ctx0" brushRef="#br0">9014 14877 512 0,'0'0'97'0,"0"0"-18"0,0 0-57 16,0 0 29-16,0 0 50 15,0 0-42-15,0 0-23 16,0 0 12-16,-3-5-18 15,-5 5-4-15,-7 3-23 16,-5 12 1-16,-10 6-1 16,-3 6-3-16,-8 6 5 15,11-3 5-15,4 1-9 16,8-2 1-16,12-2-2 16,3-3-10-16,3-3 10 15,0-8 0-15,15-2-4 16,9-6 4-16,9-5 6 0,1 0-1 15,-1-4-5 1,-2-14 0-16,-4-4-6 0,-5 1 6 16,-7-1-8-16,-4-2 2 15,-5 2-1-15,-5 2 1 16,-1 1 3-16,0 2 3 16,0 5 1-16,-3 1-1 15,-1 6 0-15,2 5 24 16,1 0-18-16,-1 0-6 15,2 0-8-15,0 14-30 16,0 9 36-16,0 7-3 16,0 5 5-16,5-4 0 0,5-6 3 15,5-4-3 1,2-7 0-16,3-7 3 0,6-6 5 16,5-1-8-16,5-6-16 15,4-18-93-15,-5-9-107 16,-2-3-240-16</inkml:trace>
  <inkml:trace contextRef="#ctx0" brushRef="#br0" timeOffset="187.3446">9367 14897 704 0,'0'0'38'0,"0"0"-38"0,0 0-6 16,0 0 3-16,0 0-8 16,97-25 1-16,-74 25-92 15,-6 8-152-15</inkml:trace>
  <inkml:trace contextRef="#ctx0" brushRef="#br0" timeOffset="343.9892">9413 15140 516 0,'0'0'139'0,"0"0"-91"16,0 0-44-16,0 0 23 16,0 0-7-16,0 0 66 15,62 25-21-15,-25-25-60 16,8-4-5-16,-1-7-30 0,-3-4-134 16,-8 0-74-16</inkml:trace>
  <inkml:trace contextRef="#ctx0" brushRef="#br0" timeOffset="750.1671">9825 14819 643 0,'0'0'50'0,"0"0"-40"15,0 0-4-15,0 0 11 0,0 0 3 16,84-2-20-16,-71 17-5 16,-2 0 5-16,-5 5 17 15,-6 0 1-15,0 1-10 16,0 1-3-16,0 3 31 16,-11-4-23-16,1 0 0 15,1-3 9-15,3-4-15 16,-1-3-6-16,4-4-1 15,3-3 0-15,0-4-11 16,0 3 14-16,0 0-3 16,1 2 15-16,9 2-13 15,4 3 59-15,1-2-59 16,-2 0 8-16,3 0 9 0,-2-2-19 16,0 1-4-16,2-3-7 15,0-1-30-15,5-3-108 16,-4 0-372-16</inkml:trace>
  <inkml:trace contextRef="#ctx0" brushRef="#br0" timeOffset="978.3559">10403 15109 779 0,'0'0'2'0,"0"0"-2"16,0 0-13-16,0 0 8 15,0 0 5-15,0 100-1 16,-5-69 1-16,-4-2 0 16,-1-2-62-16,5-10-247 15</inkml:trace>
  <inkml:trace contextRef="#ctx0" brushRef="#br0" timeOffset="1694.6114">11368 14821 528 0,'0'0'106'16,"0"0"-95"-16,0 0-10 15,0 0 20-15,19 95 38 16,-15-61-27-16,0-1-3 15,-2 2 43-15,-2-2-69 16,0-1 14-16,0-8 28 16,0-5-43-16,0-7 14 15,0-6-16-15,0-5 0 16,0-1 24-16,0 0-3 0,0-7 45 16,2-11-25-16,2-9-38 15,3-3-6-15,3-4-5 16,3 3-23-16,5 4 29 15,0 6-25-15,3 4 7 16,-3 6 16-16,-3 7-17 16,1 4 14-16,-4 0-6 15,2 7 9-15,2 10-10 16,-4 2 14-16,0 3 0 16,-6 3-1-16,-5-1 2 15,-1 2-1-15,0 0 5 16,-12-3-3-16,-9-1 32 15,-1-1-29-15,-2-5 2 0,5-3 3 16,-1-5-7 0,8-2 18-16,2-6-21 0,7 0-23 15,3-10-6-15,0-14-279 16</inkml:trace>
  <inkml:trace contextRef="#ctx0" brushRef="#br0" timeOffset="1892.7292">11821 14962 631 0,'0'0'68'15,"0"0"-60"-15,0 0-16 16,86-12-38-16,-63 7-55 15,-2 5-123-15</inkml:trace>
  <inkml:trace contextRef="#ctx0" brushRef="#br0" timeOffset="2063.0937">11872 15168 521 0,'0'0'108'16,"0"0"-78"-16,0 0-16 15,0 0 73-15,0 0-30 16,83-3-20-16,-48-8-37 0,0-2-8 16,0-2-19-1,-3 1-78-15,0 0-297 0</inkml:trace>
  <inkml:trace contextRef="#ctx0" brushRef="#br0" timeOffset="2586.2424">12351 14863 638 0,'0'0'183'16,"0"0"-152"-16,0 0-6 16,0 0 1-16,0 0 11 15,0 0-15-15,30 0-18 16,-14 0 5-16,-1 0-9 16,0 3 4-16,-5 11-1 15,-2 3-3-15,-1 2 0 16,-7 1 12-16,0 2-12 15,0 2 0-15,0 2-10 0,-13-2 21 16,5 1-10-16,-1-6-1 16,0-4-7-16,3-3 1 15,2-8-23-15,0-3 17 16,4-1 8-16,0 0 4 16,0 0 9-16,0-1-9 15,0-3 0-15,0-1 12 16,0 2-12-16,7 1 1 15,3 0-9-15,3 2 8 16,1 0 0-16,5 0-1 16,-1 0 8-16,1 2 6 15,1 3-9-15,1 1-4 16,-2-1-26-16,1 1-167 16,-5-4-383-16</inkml:trace>
  <inkml:trace contextRef="#ctx0" brushRef="#br0" timeOffset="3014.6568">13450 15162 708 0,'0'0'14'16,"0"0"-14"-16,0 0 14 0,-15 71 23 16,0-46 43-16,-2-3-58 15,4 1-13-15,-2-1-9 16,3-2-1-16,-1-4-115 15,2-6-251-15</inkml:trace>
  <inkml:trace contextRef="#ctx0" brushRef="#br0" timeOffset="3781.5826">14105 15150 693 0,'0'0'152'15,"0"0"-143"-15,0 0-9 16,0 0 34-16,0 0 58 15,0 0-15-15,19-24-77 16,2 2 0-16,6-2 8 16,1-2-6-16,-2-1-4 15,-6 1-3-15,-5 4 5 16,-6 1 2-16,-6 6-2 16,-3 8 3-16,0 1 2 15,0 5-3-15,-3 1 0 16,-12 0-2-16,-4 10-16 0,-2 10 11 15,-3 5 5 1,2 6 0-16,2 3-8 0,-1 3 14 16,2 3-6-16,6 4 1 15,2-1 2-15,7-2 24 16,4-1-21-16,0-7 0 16,0-3 9-16,10-4-15 15,4-9 0-15,5-4-3 16,1-6 14-16,3-5-5 15,6-2-6-15,1-2 3 16,-1-13-14-16,-3-4-13 16,-11-4-16-16,-2 1 2 15,-12 0 4-15,-1-1-2 16,-6 3-6-16,-12 6 12 0,-2 3 30 16,5 5 0-16,3 5 0 15,2 1 0-15,3 0 2 16,4 0-6-16,3 0-4 15,0 0-75-15,5 6 7 16,17-5-82-16</inkml:trace>
  <inkml:trace contextRef="#ctx0" brushRef="#br0" timeOffset="4042.6626">14625 15022 824 0,'0'0'66'0,"0"0"-63"16,0 0 0-16,0 0 0 16,0 0 35-16,0 0 0 15,-22 104-27-15,22-67 32 16,0 0-43-16,0 0 2 15,1-6 11-15,10-3-13 16,1-5-28-16,7-9-86 16,0-10-113-16</inkml:trace>
  <inkml:trace contextRef="#ctx0" brushRef="#br0" timeOffset="4529.8984">14801 15279 672 0,'0'0'183'0,"0"0"-107"15,0 0-47-15,0 0 56 16,0 0-29-16,0 0-38 16,-4-78-8-16,5 60-8 15,7 0 3-15,3 3-5 16,2 2 0-16,-3 2-6 15,-1 6 6-15,0 4-5 16,3 1 3-16,-3 0-12 0,4 9 10 16,-4 15-10-16,-1 2 14 15,-8 2-2-15,0-2 2 16,0-2 0-16,0-7 1 16,0-9-1-16,0-4-1 15,0-2-2-15,0-2-9 16,0-5 8-16,13-13 2 15,3-9-68-15,1 1 26 16,-3 1-13-16,-4 8 52 16,-3 9 4-16,-4 4 1 0,-1 4 5 15,-2 0-5 1,1 0 0-16,2 1 12 0,3 10 17 16,5 1 4-16,-1 0-33 15,3 1 12-15,-1-4 3 16,2-2-15-16,-2 0-4 15,1-4-29-15,4-3-91 16,-1 0-67-16</inkml:trace>
  <inkml:trace contextRef="#ctx0" brushRef="#br0" timeOffset="4904.0061">15246 14909 615 0,'0'0'218'15,"0"0"-218"-15,0 0 0 16,0 0 2-16,0 0 31 16,0 0 21-16,46 86-22 15,-31-59-14-15,-2 2 25 16,1 0-5-16,-4 3-13 0,-5 1-1 16,-4 2-22-16,-1 1 22 15,0-4-24-15,-6-1 1 16,-8-2 5-16,0-5-6 15,-1-4-28-15,-3-6-92 16,0-8-144-16</inkml:trace>
  <inkml:trace contextRef="#ctx0" brushRef="#br0" timeOffset="5265.8088">15890 15093 703 0,'0'0'166'0,"0"0"-166"15,0 0 4 1,0 0 14-16,0 0 19 0,0 0-9 16,79 2-28-16,-53-2 1 15,-1 0-8-15,-3 0-53 16,-4 0-50-16,-11 8-75 15,-7 6-144-15</inkml:trace>
  <inkml:trace contextRef="#ctx0" brushRef="#br0" timeOffset="5407.3233">15962 15265 287 0,'0'0'234'0,"0"0"-138"16,0 0-40-16,0 0-17 15,0 0 30-15,0 0-13 16,31 23 33-16,2-23-41 15,7 0-45-15,0-8-6 0,-3 0-98 16,-8-1-114-16</inkml:trace>
  <inkml:trace contextRef="#ctx0" brushRef="#br0" timeOffset="6180.3522">16770 15196 789 0,'0'0'93'16,"0"0"-24"-16,0 0-16 15,0 0 25-15,0 0-30 16,0 0-44-16,0-30 48 16,0 19-43-16,0-1-6 15,0-6-3-15,2 0 0 16,7-2 0-16,4 2 0 15,2 3-2-15,4 1-8 16,3 3 10-16,1 7-17 16,2-1 17-16,-1 5-12 15,-3 0-2-15,-6 8 13 16,0 8-12-16,-5 2 7 0,-4 3 4 16,-3-1 2-16,-3 0-9 15,0-2 19-15,0-2-13 16,-1-8 3-16,-3-3 0 15,4-5 9-15,0 0-9 16,0 0 0-16,0-13-13 16,12-7-16-16,5 1-38 15,2 5 64-15,0 5-8 16,-2 5 11-16,-3 1 7 16,2 3-4-16,-1 0 26 15,1 0-23-15,1 12 30 16,-1 0-20-16,-5 1-12 15,1 2 15-15,-2 2-19 0,-2-1 0 16,2 1-8-16,1-3-16 16,1-5-113-16,2-9-132 15</inkml:trace>
  <inkml:trace contextRef="#ctx0" brushRef="#br0" timeOffset="7342.7841">17447 15213 848 0,'0'0'115'0,"0"0"-110"15,0 0-2-15,0 0 34 16,0 0 5-16,85-78-30 15,-61 58-1-15,1-2 17 16,-5-3-27-16,-2-2 9 16,-3 0 7-16,-5 0-13 15,-5 6-1-15,-1 7-1 16,-2 5 0-16,-2 8 18 16,0 1-20-16,0 0-8 15,0 3-9-15,0 17-3 16,-6 2 6-16,1 3 14 0,1 0 0 15,4-5 3 1,0-6-3-16,3-2-3 0,7-4-3 16,7-4 12-16,7-4-6 15,4 0 4-15,3 0-2 16,-1-5 14-16,-8-3-16 16,-8 4 0-16,-7 1-4 15,-5 3 4-15,-2 0-4 16,0 0-14-16,-9 1 2 15,-5 10 11-15,1 3 5 16,-2 0 0-16,7-3-1 16,4 3 0-16,2-3 1 15,2 0 0-15,0-1 12 16,12-3-12-16,11-3 2 0,7-4-2 16,2 0 13-16,1 0-3 15,-4-3-7-15,-4-5-3 16,-8-2-14-16,-4 1 8 15,-9-3-19-15,-4 3 1 16,0-2 0-16,-13 2-14 16,-5 1 3-16,-6 1 25 15,5 3 0-15,2 2 2 16,6 2 8-16,5 0-4 16,3 0-1-16,3 0-1 15,0 0-6-15,0 2 2 16,6 6 10-16,5 0 10 15,2 3-10-15,4-5 0 0,0 1 1 16,3-5 4 0,0-2 5-16,-2 0 7 0,-1 0-14 15,-3-3 17-15,-1-8-1 16,-4 2-1-16,-3 3 3 16,-3 0-21-16,-1 3 15 15,-2 1-6-15,0 2-8 16,0 0 2-16,0 0-3 15,-2 0-16-15,-5 6 12 16,-1 5 4-16,2-2-2 16,3 2-1-16,3-5 5 15,0 1-13-15,0-4 11 0,11-3 0 16,8 0 4-16,5 0-4 16,0-10-9-16,-3-3-3 15,-5 0 12-15,-2 4 0 16,-7 1 0-16,-2 3 0 15,-5 3 13-15,0 2 0 16,0 0 11-16,0 0-24 16,0 2-7-16,0 14 1 15,0 10 5-15,-3 3 1 16,0 3 20-16,-2 2-10 16,1-3-4-16,-3-3 12 15,-1-2-8-15,0-6 10 16,-1-5-18-16,1-4 1 0,0-3 13 15,4-5-11 1,1-3 2-16,3 0-7 16,0 0 2-16,0 0 8 0,6-11-10 15,13-6-23-15,5-2-1 16,4-5-76-16,1 0-72 16,-4-2-130-16</inkml:trace>
  <inkml:trace contextRef="#ctx0" brushRef="#br0" timeOffset="8123.4173">18511 15124 577 0,'0'0'254'15,"0"0"-237"-15,0 0 7 16,0 0 4-16,0 0 76 15,0 0-12-15,-6 5-71 16,6-5 24-16,0 0 6 16,0 0-21-16,0-14-14 15,0-6-16-15,0-2 0 16,12 0-7-16,4-2-5 0,4 2-2 16,5 4 9-16,0 3 5 15,1 4-16-15,-6 3 16 16,-3 5-5-16,-4 3 3 15,-1 0-13-15,0 0 8 16,2 9 2-16,-4 7 5 16,3 2-15-16,-3 0 5 15,-4 2 10-15,-3-2 9 16,-3-1-7-16,0-3-4 16,0-4-2-16,0-3 4 15,0-4-1-15,0-3 1 16,0 0 0-16,0 0-1 15,0 0-3-15,8-5-2 16,3-7-20-16,3 2-8 0,0 3 24 16,-2 4 10-1,3 3-3-15,0 0-5 0,3 0 15 16,7 0-7-16,6 3 3 16,7 4 1-16,4 2 2 15,5-3-6-15,1-3-93 16,-6-3-191-16</inkml:trace>
  <inkml:trace contextRef="#ctx0" brushRef="#br0" timeOffset="16914.2012">6441 16040 305 0,'0'0'124'15,"0"0"-100"-15,0 0-21 16,0 0 34-16,0 0 15 16,0 0-51-16,0 0 20 15,0 0 21-15,-3 0-29 16,3 0 25-16,0 0-5 16,0 0-8-16,0 0 38 15,0 0-56-15,0 0-2 16,0 0 10-16,0 0-11 15,0 0-4-15,0-2 0 0,0 2 0 16,0 0 1-16,3-2-1 16,9-2 0-16,4 1 18 15,4-3-16-15,-1-1 16 16,6 1-17-16,-5 2 3 16,5-2-5-16,-1 1 1 15,-5-1 0-15,-2 3 2 16,-9 0 6-16,2 3-13 15,-6 0 5-15,-4 0 0 16,0 0-4-16,0 0 4 16,0 0 0-16,0 0 15 15,0 0-9-15,0 0-6 16,0 0-5-16,0 0 5 16,0 0 0-16,0-2 0 0,0 2 0 15,0-2-2-15,0 1 6 16,0-1-9-16,2 2-4 15,1 0-60-15,-2 0 10 16,1 0-45-16,-2 0-82 16</inkml:trace>
  <inkml:trace contextRef="#ctx0" brushRef="#br0" timeOffset="21202.3687">9048 16031 421 0,'0'0'99'0,"0"0"-45"0,0 0 4 16,0 0-17-16,0 0-17 15,0 0 20-15,0 0-27 16,-10-25 10-16,7 22-25 16,1 2-1-16,2-1 9 15,0 2-2-15,0 0 28 16,0 0-27-16,0 0-8 15,0 0 3-15,0 0-4 16,0 0 0-16,0 0 0 16,0 0 7-16,0 0-10 0,0 0 3 15,0 0 0 1,0 0-9-16,0 0 8 0,3 0-4 16,12 0 0-16,6 0 10 15,3 0 3-15,1 0-8 16,4 0 1-16,0 0-3 15,3 0 2-15,-1 0 0 16,-1 0-8-16,-2 0 20 16,-4 0-13-16,-6 0 1 15,-6 0 0-15,-9-2-2 16,1 2 2-16,-4 0 0 16,0 0-1-16,0 0 1 15,0 0 4-15,0 0-4 16,0 0 0-16,0 0 23 15,0 0-18-15,0 0-5 0,0 0-5 16,0 0 3-16,0 0-22 16,0 0-36-16,0 0-21 15,0 0-27-15,0 0-132 16,0 2 49-16</inkml:trace>
  <inkml:trace contextRef="#ctx0" brushRef="#br0" timeOffset="27456.0366">19601 12518 762 0,'0'0'78'15,"0"0"-38"-15,0 0-29 16,0 0 41-16,0 0 1 16,0 0 22-16,0 0-23 15,-12-24-43-15,15 8 12 16,8-4-21-16,3-4 4 15,5-2-4-15,6-7 0 16,5-3 0-16,6-4-2 16,4 2 5-16,0 4-6 15,-1 8-3-15,-5 12-31 16,-6 9 25-16,-2 5 10 16,-5 5-29-16,-2 21 17 0,-3 8-6 15,-3 12 16-15,-8 0 1 16,-4 0 4-16,-1-5-1 15,0-5 0-15,0-7 1 16,-1-8-2-16,1-8 1 16,0-8 0-16,0-3-13 15,0-2 27-15,0-4 6 16,0-16-20-16,0-7-67 16,0 1 42-16,1 5 10 15,6 9 15-15,-4 7-12 16,-2 4 28-16,2 1-31 15,2 0 15-15,5 0-6 16,4 5-3-16,6 3 9 16,9 1 0-16,9-3-4 0,6-2 9 15,7-4-18-15,1 0-22 16,-6-19-201-16</inkml:trace>
  <inkml:trace contextRef="#ctx0" brushRef="#br0" timeOffset="28742.4343">20139 11725 603 0,'0'0'118'16,"0"0"-118"-16,-4081 0 0 16,8162 0 16-16,-3976-93-14 15,-72 57 24-15,0-3-26 16,-1 1 16-16,-6-1-12 15,-4 4-4-15,-6 5 0 16,-6 5 11-16,-4 11-7 16,-5 5 18-16,-1 3 11 15,0 6-22-15,0 0-22 16,0 0 9-16,0 14-7 16,-7 14 9-16,-3 8 6 0,0 1-6 15,3-2-12 1,2-3 12-16,4-6 15 0,1-2-15 15,0-2 0-15,1-4-10 16,11-3 19-16,8-1-9 16,2-5 0-16,6-1-4 15,2 1-6-15,0-1-12 16,-3 1-2-16,-8 0 20 16,-4-1-9-16,-8-1 0 15,-5-2-3-15,-2 0 9 16,0-1 7-16,-9 1 2 15,-7 4 17-15,1-1 5 16,3 1-8-16,6 0 0 0,4-1-16 16,2 1-8-1,0-1-3-15,3-2 9 0,12 1 2 16,6-6 5-16,3-1-4 16,1 0 11-16,-1-4-12 15,-6-10 0-15,-3-2-16 16,-9-1 16-16,-6 0-1 15,0-3-3-15,-6 1 8 16,-14 0-8-16,3 2 3 16,-3 5 1-16,1 5-4 15,4 4 4-15,-1 3 0 16,3 0-9-16,6 8 8 16,6 6-1-16,1 0-5 15,0 3 7-15,12-6 10 0,8-2-10 16,5-3 0-16,9-6 11 15,-3 0-11-15,-5 0 0 16,2-10 0-16,-7-2 13 16,-8 0-11-16,-4 0-2 15,-6 4 7-15,-3 2 27 16,0 3-34-16,0 3 7 16,0 0-7-16,-12 0-17 15,2 6 6-15,-2 5 1 16,0 4 10-16,6 1-13 15,6-5 13-15,0-4-10 16,0-3 0-16,4-1 13 16,11-3-3-16,4 0 0 0,9 0 1 15,-2-12-14 1,-2-4 13-16,-3 0-20 0,-9 2 14 16,-7 5 12-16,-5 6 14 15,0 3-13-15,0 0-1 16,-11 3 2-16,-8 22-8 15,-4 7 0-15,1 7-5 16,1 0 12-16,3 0-7 16,5-5 0-16,4-5 0 15,-1-9-6-15,6-6 6 16,4-5 0-16,0-4-8 16,0-5-1-16,15 0 6 0,13 0-10 15,8-17-81-15,3-8-75 16</inkml:trace>
  <inkml:trace contextRef="#ctx0" brushRef="#br0" timeOffset="29639.3629">21124 11937 472 0,'0'0'195'0,"0"0"-195"15,0 0 0-15,0 0 2 16,0 0 35-16,-27 89 9 15,20-56-27-15,-1-4-17 16,4-2 47-16,-2-4-41 16,3-4-4-16,-1-8 14 15,1-6-15-15,3-3-2 16,0-2 2-16,0 0 0 16,0-5 83-16,10-14-71 0,6-6-15 15,7 0-12-15,-1 4 0 16,1 5 6-16,-6 3 6 15,-3 8-6-15,-2 4-22 16,-5 1 28-16,0 0 0 16,1 1-11-16,-5 12 2 15,-2 3 9-15,-1 1-5 16,0 0 13-16,-14 0-13 16,-6-3 5-16,-1-2 0 15,2-4-9-15,8-3 9 16,8-5-76-16,3 0 18 15,3-22-242-15</inkml:trace>
  <inkml:trace contextRef="#ctx0" brushRef="#br0" timeOffset="30115.8899">21520 11640 385 0,'0'0'296'0,"0"0"-238"16,0 0-16-16,0 0-3 16,0 0-5-16,0 0-9 0,-87-22-11 15,63 37-10-15,3 3 11 16,7 2-14-16,4-1 17 15,6 3-18-15,4-5 8 16,0-2-8-16,0-1 0 16,13-4 0-16,2-5 0 15,6-5 4-15,3 0 24 16,1 0-28-16,4-10 0 16,-4-5 4-16,-6 3 2 15,-7 1-6-15,-7 1 0 16,-2 5 5-16,-3 0 7 15,0 5 8-15,0 0-19 16,0 0 13-16,0 0-14 16,-3 0 0-16,-6 11-17 0,0 5 18 15,3 3-1 1,3 1 0-16,3 0 2 0,0 3-29 16,19-3 27-16,10 1-85 15,8-4-60-15,4-8-147 16</inkml:trace>
  <inkml:trace contextRef="#ctx0" brushRef="#br0" timeOffset="32200.7823">21764 12485 588 0,'0'0'75'0,"0"0"-75"15,0 0-17-15,0 0 17 16,0 0 0-16,0 0 9 16,42 27-19-16,-17-21 10 15,2-1-11-15,-5-2-51 16,-2-3-154-16</inkml:trace>
  <inkml:trace contextRef="#ctx0" brushRef="#br0" timeOffset="32366.7581">21871 12716 625 0,'0'0'37'0,"0"0"-33"0,100-12-4 16,-49 5 3-16,3 0-14 15,1-1-2-15,-7-3-243 16</inkml:trace>
  <inkml:trace contextRef="#ctx0" brushRef="#br0" timeOffset="33361.5801">22819 12637 593 0,'0'0'85'0,"0"0"-54"16,0 0 4-16,0 0-1 15,0 0 94-15,0 0-41 16,0 0-46-16,-5-8 22 0,5-3-61 16,-3-4 4-16,3-7 3 15,0-2 5-15,0-3-21 16,0-2 7-16,11 0 0 15,3 1-4-15,1 3 4 16,3 1-15-16,-1 4 14 16,2 3-4-16,-5 6 4 15,3 3-14-15,0 2-26 16,-1 3 29-16,3 3-2 16,0 0-7-16,1 0 13 15,1 0-7-15,-1 5 12 16,2 4-2-16,-6 5 5 15,-1 0 1-15,-6 3-1 16,0 3 1-16,-7 0-17 16,1 1 37-16,-3 1-20 0,0 1-1 15,0-2 4 1,-9 0 27-16,-2-7-31 0,5-1 2 16,2-7 10-16,1-5-6 15,3-1-1-15,0 0-4 16,0 0 11-16,0 0 26 15,0-1-20-15,4-13 0 16,7-10-6-16,7-7-12 16,2 2-14-16,5 1-7 15,3 6-30-15,2 5 42 16,-3 9-28-16,-2 4-2 16,-4 4 22-16,-8 0-35 0,0 9 35 15,-4 8 7-15,-1 5 10 16,-3 4 0-16,-2 4 0 15,-3-1 0-15,0-1 10 16,0-1-3-16,0-4-6 16,7-4 4-16,-1-3 8 15,2-4-2-15,7-1-11 16,4-5 7-16,9-3 6 16,9-3-13-16,9 0-18 15,2-3-100-15,-3-11-208 16</inkml:trace>
  <inkml:trace contextRef="#ctx0" brushRef="#br0" timeOffset="37081.8912">14930 14581 498 0,'0'0'105'16,"0"0"-19"-16,0 0-73 16,0 0 14-16,0 0 42 15,0 0-22-15,0-5 20 16,0 5-41-16,0 0-19 15,0 0 17-15,0 0-23 0,0 0 0 16,0 0-1-16,0 0-4 16,0 0-3-16,4 0 5 15,17 0 2-15,10 3 3 16,12 5-3-16,5 0 0 16,12 1-18-16,4-2 13 15,2-2 4-15,5-1 0 16,1-3-9-16,7 1-3 15,0-2 11-15,1 0-21 16,-2 0 12-16,-9 2-21 16,-4-1 7-16,-8-1 8 15,-4 2 0-15,-8-1-2 16,-7 0 19-16,-2 2-5 16,-8-2-1-16,-7 1 8 0,-5-1-2 15,-9-1 0 1,-3 1 0-16,-4-1-10 0,0 0 10 15,0 2 0-15,0-2-1 16,0 0 1-16,0 2-3 16,0-2-11-16,0 1-61 15,0 1 30-15,0 4-41 16,0-2 49-16,-7-2-200 16</inkml:trace>
  <inkml:trace contextRef="#ctx0" brushRef="#br0" timeOffset="40720.2465">19367 12511 415 0,'0'0'98'0,"0"0"-66"15,0 0-22-15,0 0 48 16,0 0-26-16,0 0 32 16,0 0-26-16,-9-7-33 15,6 7 14-15,-6 21-19 16,-2 14 0-16,2 13-4 15,7 7 14-15,2 4-15 16,2 5 5-16,23 2 0 16,9 2-5-16,15-2 5 15,20-9 0-15,22-11-3 16,22-14-23-16,15-15-13 16,14-9-35-16,-2-8-78 0</inkml:trace>
  <inkml:trace contextRef="#ctx0" brushRef="#br0" timeOffset="41504.014">21685 11743 413 0,'0'0'80'0,"0"0"-70"15,0 0-18-15,0 0 16 16,0 71 24-16,0-44 14 16,0 4-45-16,3 3 86 15,4 4-84-15,1 4 20 16,-1 3 9-16,-4 2-17 15,-3 1 19-15,0 5-22 16,0 3-7-16,-15 6 42 16,-6 7-47-16,-6 9 0 15,-1 4 5-15,-5-1 21 16,-1-5-27-16,4-11 1 16,-4-6 0-16,0-4-20 0,-2-1-32 15,-1-4-6-15,-5-4-57 16,0-15-172-16</inkml:trace>
  <inkml:trace contextRef="#ctx0" brushRef="#br0" timeOffset="44059.2571">8902 15928 357 0,'0'0'126'15,"0"0"-106"-15,0 0 42 0,0 0-41 16,0 0 32-16,0 0 10 15,-3 0-26-15,3 0 10 16,0 0-39-16,0 0 0 16,0 0 2-16,0 0-10 15,0 0 0-15,0 0-6 16,0 0 11-16,0 0-5 16,6 3 0-16,8 3 0 15,9-1-7-15,6 2 7 16,5-4 0-16,2 0 5 15,1 1-2-15,-1-1 4 0,1 1-7 16,-2-1 0 0,-1-2-7-16,-4 2 7 0,-8-1 0 15,-8-1-1-15,-4 1 7 16,-7-2-10-16,-2 1 4 16,-1-1 0-16,0 0 7 15,2 0-7-15,-2 0 0 16,0 0-8-16,0 0 10 15,0 0-4-15,0 0-30 16,0 0-41-16,0 2 0 16,0 0-73-16,1 4-92 15,1 0 143-15</inkml:trace>
  <inkml:trace contextRef="#ctx0" brushRef="#br0" timeOffset="45889.47">21269 8857 573 0,'0'0'77'15,"0"0"-74"-15,0 0 3 16,0 0 30-16,0 0-14 16,0 0-16-16,-12-10 8 15,12 10 9-15,0 0-18 0,0 0-9 16,0 0 4-16,0 0-15 15,0 5 8-15,0 6 7 16,0 4 0-16,3 4-17 16,3 2 39-16,-2 5-22 15,4 2 0-15,0 3 9 16,3 2-10-16,1 3 3 16,0-2-2-16,-3-3 8 15,0-4-2-15,0-7-6 16,-3-5 0-16,1-6 0 0,-1-2 10 15,1-4-10 1,-2-3 0-16,0 0 7 16,2 0 0-16,12 0 14 0,10-17 13 15,10-10-24-15,3-4 8 16,-3-3-18-16,-1-2-3 16,-5-1 2-16,-5 7 1 15,-3 5-11-15,-5 3-36 16,-4 10-5-16,-4 5-9 15,-5 4-132-15</inkml:trace>
  <inkml:trace contextRef="#ctx0" brushRef="#br0" timeOffset="54912.7068">13211 16084 456 0,'0'0'44'0,"0"0"2"16,0 0-22-16,0 0 47 16,0 0-37-16,0 0 3 15,0 0 30-15,-25-46-17 16,23 44-5-16,2 2-9 15,0 0-26-15,0 0 24 16,0 0-34-16,0 0 0 0,18 0-11 16,14-4 11-16,14 1 0 15,7 3-6-15,7 0 6 16,4 0 12-16,6 0-12 16,5 0 0-16,6 7-8 15,5 1 15-15,5-1-14 16,3-2 4-16,-4-2 3 15,-6-3-11-15,-3 0 8 16,-6 0 3-16,-5 0 3 16,-3-3-2-16,-12-2-2 15,-7 2-2-15,-12 0 3 16,-13 1 0-16,-6 0 0 0,-7 1 0 16,-4 1 7-16,-1 0-7 15,-2 0-4-15,0 0 2 16,4 0 2-16,-1 0-14 15,2 0-62-15,-1 6-15 16,-5 2-70-16,-2-3-278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6:52.726"/>
    </inkml:context>
    <inkml:brush xml:id="br0">
      <inkml:brushProperty name="width" value="0.05292" units="cm"/>
      <inkml:brushProperty name="height" value="0.05292" units="cm"/>
      <inkml:brushProperty name="color" value="#C00000"/>
    </inkml:brush>
  </inkml:definitions>
  <inkml:trace contextRef="#ctx0" brushRef="#br0">8586 14993 611 0,'0'0'56'0,"0"0"-21"16,0 0 39-16,0 0-24 16,0 0-33-16,0 0 15 15,0 0-21-15,-17 5 19 16,29-5-14-16,5 0-10 16,2 0 4-16,-2-3-7 15,5 1-6-15,-6 2 1 0,1 0-67 16,-2 5-33-16,-5 14-29 15,-6 1-77-15</inkml:trace>
  <inkml:trace contextRef="#ctx0" brushRef="#br0" timeOffset="150.9054">8657 15288 570 0,'0'0'19'16,"0"0"-4"-16,0 0 5 15,0 0 37-15,106-3-21 16,-64-6-35-16,6-2-2 16,-8-2-167-16</inkml:trace>
  <inkml:trace contextRef="#ctx0" brushRef="#br0" timeOffset="677.24">9296 15015 532 0,'0'0'265'15,"0"0"-209"-15,0 0-43 16,0 0-13-16,0 0 0 0,0 0 24 15,-75 26-24-15,62-8 7 16,-2 3-8-16,6 2 2 16,3 0 4-16,6 2-5 15,0-1 0-15,1-2 5 16,15-6-5-16,3-5 0 16,6-8 11-16,3-3-10 15,5-6 31-15,2-15-27 16,-3-4-1-16,-2-5-8 15,-10 3-15-15,-5 4-2 0,-11 1 14 16,-4 3-6 0,0 5 13-16,0 3 0 0,0 7 4 15,0 1 32-15,-3 3-36 16,0 0-3-16,-1 6 2 16,-1 13-9-16,0 4 10 15,1 4 0-15,4-1 6 16,0-3 14-16,0-3-18 15,12-2 0-15,5-5 3 16,3-1 0-16,6-9-5 16,8-3 0-16,2 0-47 15,1-13-88-15,-8-7-218 16</inkml:trace>
  <inkml:trace contextRef="#ctx0" brushRef="#br0" timeOffset="1003.3434">9708 15073 439 0,'0'0'20'16,"0"0"-20"-16,0 0-37 15,0 0-72-15,0 0 75 16,0 0-14-16,49 70-28 15,-49-47 43-15,0 1 33 16,-8-1 153-16,-3-3-64 0,3-3 43 16,2-5-67-1,4-5-19-15,2-2-38 0,0-3 18 16,0 1 11-16,11-3 0 16,11 0 41-16,5 0-49 15,3-4 13-15,1-6-42 16,-3 0 0-16,-3 3-37 15,-5 0-52-15,-8 2-161 16</inkml:trace>
  <inkml:trace contextRef="#ctx0" brushRef="#br0" timeOffset="1725.2274">10177 14849 507 0,'0'0'120'16,"0"0"-92"-16,0 0-28 15,0 0 1-15,0 0 42 16,0 0-41-16,0 41 14 16,0-18 51-16,3 6-29 15,3 4 39-15,-2 0-45 16,3-1 17-16,0-1-12 15,1-1-24-15,2-2-2 16,2-2 6-16,0-4-7 0,0 0-8 16,1-8 0-1,-4 0-2-15,-1-8 12 0,-3-1-12 16,-2-5-1-16,-1 0 0 16,-2 0-69-16,0 0 31 15,0-9-43-15,0-7-186 16</inkml:trace>
  <inkml:trace contextRef="#ctx0" brushRef="#br0" timeOffset="2198.8733">9621 15141 597 0,'0'0'100'16,"0"0"-88"-16,0 0 15 15,0 0-15-15,0 0 28 0,0 0-24 16,7-1-9-16,-7 1-7 16,0 0 14-16,0 0-9 15,0 0 33-15,2 0-38 16,1 0 0-16,6 0 2 15,9 0-1-15,8 0 43 16,6 0-32-16,4 0-7 16,1-3 8-16,0-1-13 15,3 0-9-15,1-2 5 16,-2 1-27-16,-3 2-68 16,-7 0-81-16</inkml:trace>
  <inkml:trace contextRef="#ctx0" brushRef="#br0" timeOffset="2889.2482">11306 15173 702 0,'0'0'89'15,"0"0"-89"1,0 0-12-16,0 0 8 0,0 0 8 16,-11 79 8-16,6-51 42 15,1 0-54-15,-2-3 0 16,0-4 9-16,1-1-9 15,3-6-44-15,2-8-67 16,0-6-164-16</inkml:trace>
  <inkml:trace contextRef="#ctx0" brushRef="#br0" timeOffset="3448.7714">11573 14880 701 0,'0'0'87'0,"0"0"-73"16,0 0 8-16,0 0-12 15,0 0-2-15,0 0 3 16,0 70-9-16,0-29 58 15,0 2-36-15,0 1-16 16,-1-4 29-16,1-5-36 0,-3-8 12 16,3-7 2-16,0-7-11 15,-4-5-2-15,4-3-2 16,0-4-2-16,0-1 2 16,0 0 15-16,0 0 0 15,0-11 27-15,0-12-33 16,0-8-9-16,8-2 0 15,6-1-14-15,7 5 10 16,1 5-7-16,-1 9 0 16,3 5 8-16,-3 2-2 15,-3 7 5-15,-1 1 0 16,-3 0-9-16,1 3-1 16,-5 13 6-16,-2 5-5 15,-2 6 9-15,-6 2 3 16,0 5 1-16,-8-2 18 0,-7-1-18 15,-2-2 28-15,-1-5-17 16,3-8-9-16,4-6 17 16,5-5-23-16,5-5 0 15,1 0-1-15,0 0-2 16,0-11-6-16,0-13-196 16,0-7-104-16</inkml:trace>
  <inkml:trace contextRef="#ctx0" brushRef="#br0" timeOffset="5176.3318">9499 13670 424 0,'0'0'71'0,"0"0"-59"15,0 0 33-15,0 0 60 16,0 0-67-16,0 0 8 16,-17-47-19-16,17 41-10 15,0 1 32-15,0-2-22 16,0 5-6-16,-1 2 63 16,-2 0-55-16,3 0-19 15,0 0-10-15,0 0 0 16,0 0-15-16,0 11 11 15,0 9 4-15,0 5 5 16,0 6-4-16,0 5 4 16,9 2-5-16,-2 3 0 0,2-2 27 15,0 0-24 1,-1 2-1-16,-2-3 22 0,-2 1-20 16,2-3 1-16,-4 0-5 15,2-4 6-15,-1-7-5 16,0-6-1-16,-3-6 0 15,3-7-1-15,-2-3 1 16,1-3-26-16,1 0-6 16,6-3-28-16,3-16 2 15,0-8-183-15,-1 1-224 16</inkml:trace>
  <inkml:trace contextRef="#ctx0" brushRef="#br0" timeOffset="5534.0381">9719 13946 597 0,'0'0'104'0,"0"0"-52"15,0 0 7-15,0 0 6 16,0 0-35-16,0 0-6 15,0-7-24-15,-1 7-9 16,-3 5 6-16,1 4 6 0,0 0 5 16,3-3-8-16,0-2 3 15,0-1 4-15,0-3-7 16,0 0 0-16,0 0 3 16,0 0 6-16,0 0-7 15,0 0-2-15,0 0 7 16,0 0 6-16,-2 0-6 15,-1 0-7-15,2 0 0 16,-4 0-1-16,3 2-48 16,-2 8-104-16,-5 3-208 15</inkml:trace>
  <inkml:trace contextRef="#ctx0" brushRef="#br0" timeOffset="8459.227">12060 15028 574 0,'0'0'190'0,"0"0"-162"15,0 0-19-15,0 0-2 0,0 0-7 16,0 0 30-16,88-28-30 16,-60 21 16-16,-4 0-26 15,1 0 23-15,-2 4-26 16,0 2-31-16,-6 1-70 16,-7 0-24-16,-9 7-280 15</inkml:trace>
  <inkml:trace contextRef="#ctx0" brushRef="#br0" timeOffset="8645.3464">12173 15262 401 0,'0'0'126'16,"0"0"-73"-16,0 0 36 15,0 0-54-15,104-10 13 0,-74 1 5 16,-1-2-32-16,-4 0-21 15,-2 2-4-15,-3 1-4 16,-2 0-92-16,-4-1-161 16</inkml:trace>
  <inkml:trace contextRef="#ctx0" brushRef="#br0" timeOffset="9263.9849">12579 14918 708 0,'0'0'89'0,"0"0"-85"15,0 0 40-15,0 0 3 16,0 0-7-16,0 0-19 16,31 0-11-16,-3-2-3 15,1-3-7-15,-3 3 0 16,-3 2-9-16,-4 0 9 16,-1 0 0-16,-7 0 1 0,-5 10 5 15,-2 4-7-15,-4 6 1 16,0 3 0-16,-4 2-10 15,-11 1 19-15,-3-2-9 16,3-5 7-16,5-2-6 16,4-7 0-16,4-3-1 15,1-3 0-15,1-3-9 16,0-1 9-16,0 0 0 16,0 0-5-16,3 3 12 15,7 1-6-15,4 1-1 16,2 0 1-16,0 3-2 15,-2 2 1-15,0 0 0 0,-4 4-11 16,0 2 25-16,-4 4-14 16,-5 0 0-16,-1 4 1 15,0 0 3-15,-4 0 2 16,-12 0-4-16,-1-4 26 16,1-2-14-16,0-4-2 15,3-3-12-15,4-6 11 16,5-1-11-16,1-4 0 15,3 0-69-15,0 0-59 16,0 0-95-16</inkml:trace>
  <inkml:trace contextRef="#ctx0" brushRef="#br0" timeOffset="9623.6829">13515 15279 563 0,'0'0'243'16,"0"0"-204"-16,0 0-39 15,0 0 0-15,0 0 41 16,0 0-16-16,-19 87 11 16,6-62-4-16,-4 1-30 15,1 1 6-15,-4-1-8 16,4 1-26-16,5-5-64 15,6-5-141-15</inkml:trace>
  <inkml:trace contextRef="#ctx0" brushRef="#br0" timeOffset="11036.637">14487 15251 781 0,'0'0'84'0,"0"0"-69"15,0 0 50-15,0 0 16 0,0 0-8 16,0 0-46-16,15-69-26 16,14 37 19-16,3-6-20 15,1 2 0-15,-4 1-5 16,-6 2 14-16,-7 7-14 16,-9 5 5-16,-5 3 0 15,-2 4 6-15,0 1-6 16,-6 5 0-16,-9 5-2 15,-2 3-8-15,-2 0 10 16,-5 18-10-16,-1 11 10 16,-3 6-13-16,1 6 13 15,0 6 0-15,3 4 2 16,5 3 4-16,8-1-11 16,7-7 5-16,4-6 0 15,0-9-6-15,3-7 6 0,6-4 0 16,-2-7 1-16,4-5 0 15,-4-3 2-15,1-3-3 16,3-2 2-16,-2 0-2 16,2 0 0-16,-2 0-22 15,-4 0 10-15,-1-2 12 16,-4-3-7-16,0 1 7 16,0 1 0-16,0 0 4 15,0 2-4-15,-4 1-5 16,-1 0-4-16,-1 0 8 0,2 3-18 15,2 5 0 1,2 1-50-16,2-1-29 0,21-7-3 16,12-1-44-16,9-13-384 15</inkml:trace>
  <inkml:trace contextRef="#ctx0" brushRef="#br0" timeOffset="11302.3118">14963 14933 824 0,'0'0'37'16,"0"0"15"-16,0 0-50 16,0 0 7-16,0 0-9 0,0 0 0 15,-33 94 65-15,27-51-61 16,1 3 1-16,2 0 25 15,3-1-13-15,0-5-9 16,0-5-8-16,0-6-2 16,14-8-3-16,5-8-72 15,8-7-45-15,1-6-133 16</inkml:trace>
  <inkml:trace contextRef="#ctx0" brushRef="#br0" timeOffset="11728.8566">15186 15259 742 0,'0'0'82'16,"0"0"-47"-16,0 0-16 16,-3-76 22-16,20 52 19 15,3 2-58-15,4 3 2 16,-1 5 1-16,-6 8-2 15,-3 3 0-15,-2 3-3 16,-3 0 5-16,-3 17-11 16,-2 6 15-16,-3 4-9 15,-1 1 26-15,0-2-17 16,0-2 10-16,-7-2-19 16,1-10 1-16,2-4 7 15,1-5-7-15,3-3-1 0,0 0 15 16,0-13 2-16,7-9-17 15,10-5-12-15,1 4 8 16,-1 10-6-16,-3 3 9 16,-1 8 1-16,-2 2-7 15,-2 0 13-15,4 0-12 16,-1 0 0-16,3 7 6 16,-2-2-12-16,2 1 6 15,0-5-90-15,3-1-32 16,-1-1-123-16</inkml:trace>
  <inkml:trace contextRef="#ctx0" brushRef="#br0" timeOffset="11983.4101">15671 14901 761 0,'0'0'112'16,"0"0"-112"-16,0 0-1 15,0 0 1-15,0 0 31 16,0 0 24-16,61 87-38 16,-48-55 9-16,-3 2-11 15,-5-2 8-15,-3 2 3 16,-2 0-19-16,0-1 21 16,-5-4-27-16,-7 0 1 0,-1-2-4 15,-2-1-1-15,2-6-105 16,0-8-146-16</inkml:trace>
  <inkml:trace contextRef="#ctx0" brushRef="#br0" timeOffset="12328.5601">16218 15155 708 0,'0'0'154'0,"0"0"-154"15,0 0-3-15,0 0 3 16,99-14 0-16,-68 11-73 0,-5 3-19 16,-5 0-238-1</inkml:trace>
  <inkml:trace contextRef="#ctx0" brushRef="#br0" timeOffset="12478.372">16284 15342 432 0,'0'0'161'0,"0"0"-123"16,0 0 31-16,0 0 88 16,0 0-94-16,118-29-51 15,-63 7-12-15,0-1-72 16,-3-2-157-16</inkml:trace>
  <inkml:trace contextRef="#ctx0" brushRef="#br0" timeOffset="13164.0184">16796 15179 505 0,'0'0'334'16,"0"0"-292"-16,0 0-25 15,0 0-17-15,0 0 70 16,49-81-56-16,-30 59 23 15,2-3-34-15,-1 3 2 0,1 1 6 16,-1 4-9-16,-5 3-2 16,0 6 0-16,-6 5 4 15,-2 3-14-15,0 0 8 16,3 5-1-16,-2 11-6 16,1 5 9-16,0 2 0 15,-4 0-3-15,-3-2 8 16,-2-5-5-16,0-3 0 15,0-5 6-15,0-5-12 16,0-3 6-16,0 0 0 16,3 0 20-16,3-7-7 15,5-10-13-15,4 1-38 16,3 2 27-16,-1 4-3 0,0 6 12 16,0 4-18-1,-1 0 20-15,-2 1 0 0,2 14 0 16,1 4-12-16,1-1 24 15,1 0-14-15,-1-1 12 16,3-2-17-16,-1-6 7 16,3-5-66-16,-1-4-108 15</inkml:trace>
  <inkml:trace contextRef="#ctx0" brushRef="#br0" timeOffset="14271.4684">17614 15078 742 0,'0'0'155'0,"0"0"-139"15,0 0-13-15,0 0-2 16,88-77 2-16,-50 51 49 15,-4-2-52-15,-3 2 9 16,-4-3-1-16,-6 3-7 16,-6 1 5-16,-4 0-6 15,-6 9 0-15,-2 3 9 16,-3 6-9-16,0 7 0 16,0 0-1-16,0 0 1 0,0 13-24 15,-7 8 19-15,3 9-4 16,-2 5 4-16,5-2 3 15,1-3 1-15,0-5 2 16,4-5 4-16,10-6-5 16,3-4-2-16,4-6 2 15,4-4 9-15,3 0-9 16,3-7 2-16,-1-8-4 16,-4-2-6-16,-8 2-16 15,-9 4-4-15,-7 3 22 16,-2 4 1-16,-4 4 5 15,-15 0-41-15,-5 3 41 0,-1 11 3 16,2 2-3-16,8 1 22 16,5-1-8-16,4 0 24 15,6-4-32-15,0-2-2 16,2-1 4-16,18-6-5 16,7-3-3-16,3 0 0 15,3 0 11-15,-5-7-11 16,-3-6 0-16,-8-1 0 15,-5 2-8-15,-9-5-25 16,-3 3 7-16,-5-1-20 16,-14 3-7-16,-5 4 35 15,3 4 14-15,2 4 4 16,2 0-11-16,7 0 11 0,4 0 0 16,6 4-5-16,0 4 6 15,0 1-1-15,12-2 0 16,10 2 3-16,7-5 8 15,3-4-9-15,4 0-2 16,-3 0 0-16,-2 0-13 16,-8-6 13-16,-7 0-10 15,-9 4 13-15,-5-1-3 16,-2 3 12-16,0 0 59 16,-3 0-45-16,-12 0-21 15,0 5-1-15,-1 5-4 16,5 3 0-16,4 0 3 0,5-1-3 15,2 0-2 1,0-5-5-16,0-1 14 0,11-4-6 16,3-2-1-16,3 0-8 15,1-1 3-15,-1-11-11 16,-3-2 6-16,-2 0 6 16,-3 3 8-16,-4 3-6 15,-1 3 2-15,-4 5 0 16,0 0 29-16,0 0-27 15,0 10-2-15,-10 11 0 16,1 8 10-16,0 5 15 16,-1 2 0-16,1 1-13 15,-1-2 11-15,-1-5-20 16,5-6-3-16,0-9 29 16,3-6-23-16,1-7 19 0,2-2-20 15,0 0 0-15,0 0 29 16,5-14-34-16,14-7-1 15,4-6-15-15,3-4-53 16,1-1-52-16,0-2-189 16</inkml:trace>
  <inkml:trace contextRef="#ctx0" brushRef="#br0" timeOffset="15013.9395">18774 14997 692 0,'0'0'97'15,"0"0"-90"-15,0 0 63 16,0 0 33-16,0 0 7 16,0 0-82-16,0 0 10 15,-4-18 8-15,3 5-45 16,1-6 17-16,0-3-18 16,0-4 15-16,0-4-16 15,12 0 1-15,1 5-9 16,5 5-1-16,3 6 1 0,0 8-7 15,1 3 14-15,1 3-21 16,-3 0 22-16,-3 9-9 16,2 8-8-1,-7 5 13-15,-2 6 5 0,-5 2 0 16,-5 1-3-16,0 0 1 16,-7-4 2-16,-8-2-2 15,0-7 13-15,4-5 3 16,4-7-11-16,4-6-3 15,3 0 19-15,0 0-15 16,4-11 9-16,20-13-13 16,6-3-32-16,3-1 14 15,1 6-32-15,-4 7 34 16,-2 6 15-16,-4 8-12 0,1 1 11 16,0 0-7-16,-3 14 9 15,0 6 22-15,-4 5-14 16,0-2-8-1,3 2 2-15,-2-1-2 0,2-9-205 16,-2-5-424-16</inkml:trace>
  <inkml:trace contextRef="#ctx0" brushRef="#br0" timeOffset="22932.8818">6574 15993 481 0,'0'0'38'16,"0"0"-36"-16,0 0 30 15,0 0-30-15,0 0 45 0,0 0-32 16,0 0-14-16,-18 0 13 16,18 0-12-16,0-1 9 15,0 1 44-15,0 0-43 16,-3 0 22-16,3 0-12 15,0 0-1-15,0 0 11 16,-2 0-32-16,2 0 0 16,0 0 17-16,0-2-12 15,0 2 0-15,0 0-5 16,0-1-10-16,0 1 9 16,0 0-16-16,5 0 10 15,5 0 3-15,4 0 8 16,2 0-4-16,-1-3 0 0,3 0 3 15,-2-4-3 1,1 3 0-16,-3-2 0 0,0 2-4 16,-2 0 13-16,-2 1-9 15,-5 2 0-15,-1 1 1 16,-2 0 2-16,-2 0-3 16,0 0 0-16,0 0 3 15,0 0 4-15,0 0 1 16,0 0-8-16,0 0 2 15,0 0-1-15,0 0-1 16,0 0-24-16,0-2 3 16,1 2-15-16,1 0-36 0,4 0-18 15,-2-2-19 1,-2-6-280-16</inkml:trace>
  <inkml:trace contextRef="#ctx0" brushRef="#br0" timeOffset="24609.0011">20108 12642 853 0,'0'0'22'0,"0"0"1"0,0 0-21 15,-10-82 38 1,10 58 26-16,0-1-27 0,4-2-24 16,7 1-13-16,8-2-2 15,5 1 9-15,5 2-9 16,2 3 0-16,-3 8-6 16,-3 7 6-16,-4 4-9 15,-4 3 9-15,-2 0-14 16,0 10 5-16,-2 9 0 15,-1 3-13-15,-5 4 21 16,-1 6 2-16,-4-1-1 16,-2 1 0-16,0-1 7 0,0-7-22 15,0-7 15 1,0-6-5-16,0-7-4 0,0-4-39 16,0 0 24-16,0 0 18 15,9-17 6-15,3-4-9 16,4-2 6-16,-4 7-1 15,-2 6 2-15,-6 4-1 16,-2 5 3-16,1 1-3 16,2 0 0-16,8 3 1 15,4 12 2-15,5 0 0 16,5 2 11-16,1-8 7 16,2-1-20-16,1-6 2 15,2-2-14-15,-3 0-51 16,-5-12-208-16</inkml:trace>
  <inkml:trace contextRef="#ctx0" brushRef="#br0" timeOffset="26412.8117">20487 11973 749 0,'0'0'113'16,"0"0"-77"-16,0 0 2 16,0 0 18-16,0 0 39 15,0 0-81-15,51-40-11 16,-23 18 10-16,2-5 0 15,3-2 10-15,1-7-23 16,-4-3 5-16,-3 3 4 16,-6 0-9-16,-8 4 0 15,-4 4-2-15,-3 8 8 16,-5 7-2-16,-1 7-4 0,0 6 0 16,0 0-11-16,-7 0-4 15,-8 17 15-15,-4 7-4 16,-1 5-4-16,4 2 7 15,4-1 1-15,7 1 0 16,4-8-15-16,1-1 14 16,0-4 1-16,16-3-5 15,5-4 10-15,5-7-7 16,2-1 2-16,-1-3 0 16,0 0-11-16,-6 0 11 15,-9 0-8-15,-5 0 8 16,-7 0-6-16,0 0 2 0,0 0 4 15,0 0-29 1,-7 5 27-16,-4 6-28 0,-2 4 30 16,2 0-4-1,7-2 2-15,4-3-4 0,0-2-3 16,0-2 9-16,13-3-4 16,5-3 4-16,7 0 0 15,2 0 11-15,0-11-9 16,-6-3-4-16,-5 2-14 15,-8-3-13-15,-8 3 11 16,0 2-3-16,-12-2-25 16,-15 5 22-16,-4 2-24 0,-1 3 47 15,4 2-4 1,7 0 5-16,9 0 7 0,8 0-7 16,4 0-5-16,0 0 3 15,4 2-9-15,13 4 11 16,7 2 0-16,4-2 6 15,3-2-7-15,2-2 1 16,-1-2 0-16,-6 0 4 16,-2 0-3-16,-6 0 11 15,-8-6-3-15,-4-5 0 16,-2 2 7-16,-4-2-10 16,0 3-3-16,0 2 18 15,-10 4-21-15,0 2 0 16,-3 0-11-16,4 1-19 15,-2 10 26-15,7 2-16 0,4 1-9 16,0-2 27-16,0-4-14 16,10-2 4-16,7-6 9 15,2 0 3-15,3 0 0 16,-4-10-6-16,2-6 5 16,-7-2 1-16,-1-1-5 15,-6 3 10-15,-5 6 16 16,-1 6-2-16,0 1 46 15,0 3-43-15,0 0-16 16,-1 5-12-16,-7 15-3 16,1 5 9-16,1 4 0 15,3-1-2-15,1 1 2 16,2-3 2-16,0-2 1 16,-1-2 0-16,-2-5-3 0,0 0 2 15,-3-5 3-15,-2-1-5 16,6-1-3-16,-1-3 1 15,3-1-38-15,0-1 5 16,0-2-19-16,9-3-48 16,12 0-4-16,4-6-282 15</inkml:trace>
  <inkml:trace contextRef="#ctx0" brushRef="#br0" timeOffset="27424.9012">21374 11904 502 0,'0'0'56'16,"0"0"-52"-16,0 0 69 16,0 0-46-16,0 0 0 15,0 0-24-15,0-1 0 16,0 1 28-16,0 0-11 15,0 0 1-15,0 0 4 16,0 0-9-16,0 0-2 16,0 0 14-16,0 0-27 15,0 0 3-15,0 0-4 16,0 8 0-16,0 9 13 0,0 2-9 16,0 7 7-16,0 2 25 15,-1 0-18-15,-3 1 11 16,1-2-23-16,1-7 0 15,1-4 9-15,1-5-15 16,0-5 0-16,0-4-8 16,0-2 18-16,0 0 10 15,0 0-7-15,0 0-13 16,0 0 63-16,0-9-49 16,0-4-14-16,0-3 0 15,0 2 6-15,0-1-11 16,10 1 5-16,1 0-16 0,8 1 14 15,2 3-18 1,3 0 9-16,-2 3 2 0,-4 3-10 16,-3 4 14-16,-6 0-4 15,-3 0-4-15,0 9 0 16,-6 6 11-16,0 4-4 16,0 1 6-16,-12 1 1 15,-6-1 2-15,-6 1 2 16,-3-4 3-16,0 0 12 15,5-5-20-15,7-4 0 16,5-3 0-16,7-3-6 16,3-2-34-16,0 0-41 0,0-17-65 15,13-10-324 1</inkml:trace>
  <inkml:trace contextRef="#ctx0" brushRef="#br0" timeOffset="27956.8365">21800 11702 662 0,'0'0'63'0,"0"0"-15"16,0 0-13-16,0 0 23 16,0 0 30-16,0 0-37 15,0 0-51-15,-46-16 0 16,32 19 5-16,-2 12 3 16,-2 2-8-16,6 1 0 15,1 1 0-15,7 0 0 16,4-2 0-16,0-3-4 15,0-4 4-15,4-5 1 16,10-2 8-16,2-3-5 16,-1 0-2-16,4-7 16 15,-3-7-18-15,0 0 7 16,-4-2 2-16,-2 4-7 0,-5 0-1 16,-5 3 0-16,0 2 9 15,0 2-10-15,0 4 1 16,0 1 4-16,0 0-1 15,0 0-4-15,0 1-22 16,0 13 12-16,0 7 10 16,0 2-2-16,0 1 2 15,0-2 0-15,6-3-6 16,7-3-4-16,7-2-55 16,5-8-72-16,3-6-120 15</inkml:trace>
  <inkml:trace contextRef="#ctx0" brushRef="#br0" timeOffset="28397.452">21976 12333 552 0,'0'0'236'0,"0"0"-212"16,0 0-19-16,0 0 49 15,112-13-43-15,-74 3-4 0,7-1-14 16,-6 1-95-16,-5 4-191 16</inkml:trace>
  <inkml:trace contextRef="#ctx0" brushRef="#br0" timeOffset="28570.3128">22017 12603 653 0,'0'0'49'0,"0"0"-18"15,0 0-1-15,118-20-15 16,-77 7-15-16,0-1-47 16,-2 1-251-16</inkml:trace>
  <inkml:trace contextRef="#ctx0" brushRef="#br0" timeOffset="29441.7845">22982 12491 659 0,'0'0'102'0,"0"0"-54"0,0 0 4 16,0 0 28-16,0 0 12 15,0 0-37-15,-13-16 11 16,13 13-30-16,0-5-23 16,0-1 9-16,0-7-22 15,9-4-6-15,7-2 1 16,4-6 2-16,1 0-14 16,0 0 14-16,-2 4-3 15,-2 4 6-15,-3 8 0 16,1 5 0-16,-1 3-14 15,-1 2 18-15,3 2-18 0,-2 0 0 16,2 11 2-16,-2 7 9 16,-4 6-13-16,1 5 16 15,-7 0-1-15,-4 4 6 16,0-4-5-16,0 1 0 16,-8-5 1-16,0-5-1 15,0-6 0-15,4-6 0 16,2-7 0-16,2-1 8 15,0 0 0-15,0 0 4 16,0-9 4-16,0-8-7 16,5-5-9-16,7 1-11 15,3 4 8-15,-2 4-17 16,0 5 8-16,-3 5 6 0,-1 3 6 16,1 0-11-16,1 0 11 15,4 7-2-15,0 7-5 16,3 3 8-16,-2 4-1 15,0 0 3-15,-3-2 0 16,0-2 18-16,-2-6-21 16,-2-5-5-16,4-1 5 15,1-5 0-15,8 0-31 16,7 0-125-16,-4-11-136 16</inkml:trace>
  <inkml:trace contextRef="#ctx0" brushRef="#br0" timeOffset="30753.0322">23660 11830 511 0,'0'0'198'0,"0"0"-198"15,0 0 27-15,0 0 14 16,-82 0 12-16,65 8 18 15,1 1-45-15,4 4-13 16,3-1-3-16,5 3-7 16,2 2 5-16,2 0-8 15,0-1 0-15,6 2 7 16,12-3 5-16,9-2-11 16,1-5 26-16,3-5-19 15,1-3 17-15,-6 0-25 16,-4-1 0-16,-7-9 15 15,-5-1-15-15,-8-2-6 0,-2-3-3 16,0 1 7-16,-5 0-10 16,-9-1 2-16,-2 5 2 15,1 2 3-15,0 4 5 16,3 5-13-16,-1 0 8 16,-1 0-6-16,0 11 11 15,0 7-4-15,3 4-19 16,4 7 8-16,7 2-83 15,0 0-10-15,4-3-64 16</inkml:trace>
  <inkml:trace contextRef="#ctx0" brushRef="#br0" timeOffset="31119.4597">24165 12397 646 0,'0'0'170'0,"0"0"-157"16,0 0-8-16,0 0-5 15,86-31 0-15,-62 28 0 16,2-1-63-16,-5 4-26 15,-8 0-148-15</inkml:trace>
  <inkml:trace contextRef="#ctx0" brushRef="#br0" timeOffset="31324.9498">24110 12637 389 0,'0'0'253'0,"0"0"-228"15,0 0-12-15,0 0 108 16,0 0-12-16,0 0-25 16,95 3-77-16,-51-16-4 15,2-1 15-15,-1-3-18 16,1 0-39-16,-9-3-64 16,-7-1-82-16</inkml:trace>
  <inkml:trace contextRef="#ctx0" brushRef="#br0" timeOffset="31719.1838">24710 12135 719 0,'0'0'66'16,"0"0"-54"-16,0 0-12 15,0 0 1-15,0 0 1 0,0 0 90 16,10 44-41-16,-10-22-13 16,0 3-3-16,0 1 2 15,0 4 9-15,0 0-33 16,0 2 1-16,0 0 24 15,0 1-20-15,0 2-9 16,0 1 4-16,0-2-11 16,0-6 17-16,0-6-19 15,0-7 0-15,0-6 5 16,0-1-5-16,0-4-4 16,2-3-9-16,1 1-82 15,-2-2-34-15,-1-2-154 16</inkml:trace>
  <inkml:trace contextRef="#ctx0" brushRef="#br0" timeOffset="36456.4759">24706 12844 388 0,'0'0'101'0,"0"0"-91"15,0 0 3-15,0 0 10 16,0 0 57-16,0 0-38 16,0 0-2-16,-42-20 8 15,42 18-32-15,0 2 18 16,0 0-23-16,0 0 7 15,0 0 18-15,0 0-5 16,0 0-31-16,0 0 26 16,0 0-23-16,0 0 2 15,0 0 8-15,0 0-9 16,0 0 8-16,3 0-12 16,14 0 0-16,6 3 3 15,5 5-3-15,4-2 0 0,2 2 6 16,-2-1 9-16,-2-2-16 15,-6 0 1-15,-3-2 0 16,-5-1-7-16,-7 0 7 16,-4-1-4-16,-5 1 2 15,0-2-45-15,0 1 3 16,0 0-48-16,0 3-39 16,-11-1-13-16,-12 0-95 15</inkml:trace>
  <inkml:trace contextRef="#ctx0" brushRef="#br0" timeOffset="38787.9828">15691 15530 648 0,'0'0'75'0,"0"0"-74"16,0 0 28-16,0 0 43 15,0 0-8-15,0 0-24 16,0 0 2-16,-7 0-23 0,7 0-1 16,0 0-17-1,0 0 0-15,0 0 9 0,0 0-10 16,0 0-1-16,0 0-3 15,2 0 8-15,11 0-9 16,8 0 1-16,8 0 4 16,6 0 6-16,2-2-6 15,1-3 0-15,-5 1-1 16,-2 1 6-16,-6 2-7 16,-8 1 2-16,-6 0 0 15,-6 0 1-15,-3 0-1 16,-2 0-25-16,0 0 16 15,0 0-15-15,0 0-18 16,0 0 0-16,0 0-29 0,0 0 5 16,-8 0-3-16,-5 0-208 15</inkml:trace>
  <inkml:trace contextRef="#ctx0" brushRef="#br0" timeOffset="50396.9176">15584 11047 459 0,'0'0'81'0,"0"0"-65"15,0 0 27-15,0 0-3 16,0 0-22-16,0 0 24 16,0 0-34-16,-10-29 3 15,10 28 34-15,0-1-30 16,0 1 12-16,0 1 1 15,0 0-13-15,0 0-9 16,0 0-6-16,0 0 0 16,0 0 10-16,0 0-10 15,13 0 8-15,11 0-16 16,6 0 13-16,3 0-10 16,4 0 5-16,4 0 0 0,3 0 1 15,1 1 0-15,3 6-1 16,0 3-2-16,-2 0 2 15,3-1 5-15,-3 1-5 16,0-1-1-16,-4-1 1 16,-6-1 0-16,-8 1 6 15,-2-3-17-15,-8-2 26 16,-2 0-20-16,-2-2 5 16,-6 1 0-16,-2-2 1 15,-1 0-1-15,-4 0-4 16,-1 0-1-16,0 0 10 15,0 0 2-15,0 3-7 0,0 4-82 16,0 1-34-16,0-2-57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7:48.551"/>
    </inkml:context>
    <inkml:brush xml:id="br0">
      <inkml:brushProperty name="width" value="0.05292" units="cm"/>
      <inkml:brushProperty name="height" value="0.05292" units="cm"/>
      <inkml:brushProperty name="color" value="#C00000"/>
    </inkml:brush>
  </inkml:definitions>
  <inkml:trace contextRef="#ctx0" brushRef="#br0">9964 14852 516 0,'0'0'284'0,"0"0"-192"16,0 0-92-16,0 0 2 16,-106-5-2-16,69 25 12 15,-1 7 15-15,6 1-10 16,5 2-13-16,8 1 10 16,8-2-14-16,8-1 0 0,3-6 6 15,0-4-6-15,11-5-3 16,11-5 3-16,3-3 0 15,5-5 24-15,0 0-3 16,-2-11 2-16,-1-8 17 16,-3-8-25-16,-3-2-14 15,-6-3-2-15,-3 0-4 16,-6 1 1-16,-2 5-1 16,-4 9 5-16,0 7 3 15,0 8 0-15,0 2-6 16,0 0-1-16,0 18-32 0,0 6 31 15,0 7-3 1,0 1 16-16,0-4-19 16,0-4 14-16,2-3-6 0,10-6 3 15,6-3 0-15,2-5-2 16,12-7-48-16,5 0-82 16,0-16-82-16</inkml:trace>
  <inkml:trace contextRef="#ctx0" brushRef="#br0" timeOffset="315.6258">10355 14936 222 0,'0'0'299'0,"0"0"-299"16,0 0-73-16,0 0 17 15,0 0-62-15,0 0 98 16,62 65-53-16,-62-34 73 16,0 2 88-16,-10-5-8 15,1-3 58-15,2-5-72 16,5-7 24-16,0-5-29 16,2-4-36-16,0-2 34 15,0-2-27-15,7 0 7 16,16 0 18-16,13-10-7 15,9-4-50-15,4-1-19 16,-5 1-127-16,-6 3-187 0</inkml:trace>
  <inkml:trace contextRef="#ctx0" brushRef="#br0" timeOffset="944.772">10919 15129 740 0,'0'0'48'0,"0"0"-48"15,0 0 12-15,0 0 4 16,-54 83-13-16,54-68 11 16,2-1-11-16,18-3 6 15,6-4-9-15,3-7 0 16,4 0 5-16,-1-4-2 15,-7-10-1-15,-7-4-2 16,-8-1 11-16,-8-3-11 0,-2-2-11 16,-12 0 11-16,-11-3 8 15,-6 0 19-15,-4 1-12 16,0-3 12-16,3 1 7 16,3 0-32-16,8 0 2 15,6-2 4-15,11 1-8 16,2 0 0-16,4 5-1 15,20 3-12-15,5 6 8 16,3 5-8-16,1 7 5 16,-3 3-7-16,-4 0 15 15,-7 11-10-15,-3 7 0 16,-7 6 2-16,-4 6 0 0,-5 1 16 16,0 0-3-1,0-3 10-15,-9-2 5 0,-3-5-10 16,5-3 2-16,2-4 3 15,3-2-30-15,2-2 3 16,0-5-150-16,0-5-84 16</inkml:trace>
  <inkml:trace contextRef="#ctx0" brushRef="#br0" timeOffset="1651.3983">12340 15137 682 0,'0'0'109'15,"0"0"-79"-15,0 0-30 16,0 0 0-16,0 0 12 16,0 0 25-16,-24 53-28 0,11-31 24 15,-3 2-18-15,0-2 11 16,-1-1-26 0,3 2 0-16,-1 0-3 0,3-1-81 15,1-7-103-15,1-5-420 16</inkml:trace>
  <inkml:trace contextRef="#ctx0" brushRef="#br0" timeOffset="2332.8438">12552 14916 722 0,'0'0'0'0,"0"0"-20"0,0 0 19 16,6 93 2-16,-6-57 5 15,0 2 39-15,0 0-20 16,0-2 17-16,-6-6-15 16,0-5-22-16,0-7 8 15,0-8 1-15,5-5-14 16,-1-2 4-16,2-3 1 16,0 0 23-16,0-4 12 15,0-16-40-15,6-10-25 16,13-1-16-16,8 2 26 0,11 2 9 15,3 6-32 1,3 4 31-16,-1 7 7 0,-6 5 6 16,-9 5 6-1,-8 3-12-15,-8 15 0 0,-7 2 4 16,-5 3-3-16,0 4 25 16,-5 3 4-16,-19-1-13 15,-4 0 26-15,-4-5-10 16,2-6-33-16,7-5 30 15,6-3-28-15,5-8-4 16,11-2-4-16,1 0-55 16,0-21-10-16,16-13-620 15</inkml:trace>
  <inkml:trace contextRef="#ctx0" brushRef="#br0" timeOffset="2513.6916">13111 15011 813 0,'0'0'60'15,"0"0"-60"-15,0 0 0 16,0 0-1-16,0 0-27 16,94-3-51-16,-80 10-79 15,-11 9-249-15</inkml:trace>
  <inkml:trace contextRef="#ctx0" brushRef="#br0" timeOffset="2649.4889">13119 15251 560 0,'0'0'100'15,"0"0"-90"-15,0 0 24 16,0 0 54-16,0 0-38 16,82-1-13-16,-42-16-37 15,1-3-90-15,-4-1-190 16</inkml:trace>
  <inkml:trace contextRef="#ctx0" brushRef="#br0" timeOffset="3261.3074">13738 14896 711 0,'0'0'33'16,"0"0"-28"-16,0 0-5 15,0 0 61-15,0 0-10 16,94-2-34-16,-66 2 6 16,-1 8-21-16,-5 6 7 15,-5 0-9-15,-6 6 1 16,-6 1-3-16,-5 1 8 15,0 3-6-15,-15 1 0 16,-7-1 4-16,-5 1 11 16,-2-3-15-16,0-1 0 15,3-5 1-15,6-4 8 16,9-8-15-16,6-3 6 16,4-2 0-16,1 0-1 0,0 0 1 15,0 0 0-15,4-2-1 16,7-3 1-16,2 0-3 15,2 1-2-15,2 4 6 16,-1 0-1-16,3 0 5 16,4 0-4-16,2 7 33 15,2 1-32-15,3 0-2 16,-3 2 0-16,-2 3-1 16,0-4-31-16,-6 1-150 15,-3-6-327-15</inkml:trace>
  <inkml:trace contextRef="#ctx0" brushRef="#br0" timeOffset="3684.673">15049 15120 824 0,'0'0'105'15,"0"0"-105"-15,0 0-8 16,0 0 8-16,0 0 22 16,0 0 10-16,88 6 22 15,-45-6-50-15,6 0 6 16,2 0-10-16,-3-3-29 0,-4 1-80 15,-9 2-71 1,-11 0-225-16</inkml:trace>
  <inkml:trace contextRef="#ctx0" brushRef="#br0" timeOffset="3948.1846">15058 15369 868 0,'0'0'83'16,"0"0"-83"-16,0 0 2 16,0 0 11-16,0 0 47 0,0 0-34 15,74 0 13-15,-33 0-37 16,0-7 4-16,1 3-11 15,-3-2 5-15,0 3-44 16,-4-2-98-16,-8-1-110 16</inkml:trace>
  <inkml:trace contextRef="#ctx0" brushRef="#br0" timeOffset="4619.8985">14472 15210 697 0,'0'0'113'0,"0"0"-113"16,0 0 11-16,0 0-5 15,0 0-6-15,0 0 61 16,-30 90-17-16,9-54-27 16,0-3 6-16,0 2-22 15,8-3-1-15,2-4-2 16,10-1-73-16,1-7-34 0,16-11-113 16</inkml:trace>
  <inkml:trace contextRef="#ctx0" brushRef="#br0" timeOffset="5421.888">15122 15219 712 0,'0'0'55'16,"0"0"-46"-16,0 0-9 15,0 0 13-15,0 0 3 16,1 77 15-16,10-65-28 16,8-5 10-16,2-6 0 15,3-1-8-15,3 0 11 0,-3-5-4 16,-6-10-9-16,-5-2 12 16,-4-3-15-16,-9-1-4 15,0 3 3-15,-3 2-13 16,-15 6 9-16,2 8-9 15,-6 2-10-15,5 0 1 16,-4 15 23-16,2 1-3 16,6 4 2-16,6-1 2 15,6-2-1-15,1 0 0 16,4-5-2-16,14-1-10 16,9-7 20-16,2-4-8 15,5 0 3-15,-3-3 5 16,-4-9-3-16,-6-2-5 0,-8 2-1 15,-9 4 1 1,-4 2 6-16,0 4 14 0,-10 2-9 16,-15 0-11-16,-5 3-9 15,0 10 9-15,8 0 9 16,4 0 1-16,7-1-10 16,10-3-4-16,1-2-4 15,0-3 10-15,16-3-2 16,11-1 0-16,5 0-1 15,0-12-9-15,-5-6 3 16,-5-2-5-16,-6-3 8 16,-11 0-1-16,-5 4 3 0,0 2 4 15,-8 5 23 1,-18 8-7-16,-5 4-16 0,-6 0-2 16,-4 11 0-16,1 8 0 15,7 3 0-15,9 1-9 16,12-3-33-16,12 0-60 15,3-9-87-15</inkml:trace>
  <inkml:trace contextRef="#ctx0" brushRef="#br0" timeOffset="6209.2075">16015 15101 909 0,'0'0'111'16,"0"0"-79"-16,0 0-32 16,0 0 8-16,0 0 16 15,0 0-18-15,84-96 0 16,-48 63-2-16,1-6-4 16,-4-4 0-16,-5-3 2 15,-4 2 14-15,-8 5-21 16,-8 4 5-16,-7 10 0 0,-1 6 6 15,0 9-6 1,-3 10 0-16,-8 0-2 0,-6 3-14 16,-7 23-1-1,-6 10 16-15,-4 10-14 0,3 10 5 16,1 1 10-16,1 3 0 16,7-2-4-16,6-3 16 15,4 0-20-15,7-4 8 16,5-5 0-16,0-4-1 15,14-7 8-15,7-8-7 16,7-10 0-16,3-8-6 16,5-9 1-16,0 0 4 0,3-11-11 15,-6-11-2 1,-8-5-4-16,-10 1 18 0,-8-1-1 16,-7 1-17-1,-6 1 8-15,-17 3 3 0,-5 7-26 16,0 5 31-16,3 7-10 15,5 3 9-15,8 0-18 16,8 6-35-16,4 5-55 16,0-3-76-16,9-4-143 15</inkml:trace>
  <inkml:trace contextRef="#ctx0" brushRef="#br0" timeOffset="6584.5502">16822 14665 845 0,'0'0'79'16,"0"0"-75"-16,-98 22 3 0,62-1 24 16,5 10-1-16,6 4-16 15,8 8 19-15,7 4-33 16,7-2 4-16,3-2-1 15,7-7 0-15,16-4-3 16,9-4-5-16,10-7-1 16,7-10-70-16,0-9-136 15</inkml:trace>
  <inkml:trace contextRef="#ctx0" brushRef="#br0" timeOffset="6999.3139">16878 15061 747 0,'0'0'119'16,"0"0"-58"-16,0 0-56 15,-2-75 2-15,22 47 10 16,8-1-11-16,2 5-8 16,-1 6 6-16,-3 6-6 15,-9 9 2-15,-3 3 0 16,-5 0 0-16,-3 0-17 15,-3 14 15-15,-1 0-3 16,-2 2 5-16,0-2 0 16,0-1 4-16,0-3-1 0,-2-4-5 15,1-3 2 1,1-3-3-16,0 0 1 0,0 0-5 16,0 0 7-16,7 0-12 15,5 0 12-15,-1-1 7 16,-4-1 8-16,0 2-2 15,2 0 0-15,0 2-10 16,3 8 11-16,0 1-14 16,1 1 12-16,1 2-7 15,1-4-5-15,1-3-8 16,5-5-69-16,3-2-52 16,0-10-242-16</inkml:trace>
  <inkml:trace contextRef="#ctx0" brushRef="#br0" timeOffset="7251.822">17418 14682 754 0,'0'0'91'0,"0"0"-61"16,0 0-8-16,0 0-4 16,0 0 2-16,0 0 4 15,81 20 2-15,-61 5-8 16,-1 6-14-16,-2 6 4 15,-8 4 12-15,-6 0-5 16,-3 1 1-16,0 0-2 16,-11-6 11-16,-8-1-24 15,-5-2-1-15,0-3 10 16,0-1-10-16,6-7-88 0,9-9-140 16,5-10-474-16</inkml:trace>
  <inkml:trace contextRef="#ctx0" brushRef="#br0" timeOffset="7532.7144">18060 14800 851 0,'0'0'92'0,"0"0"-77"16,0 0-9-1,0 0-6-15,0 0 14 0,115-27-7 16,-76 27-10-16,-2 13 5 16,-6 6-4-16,-12 6-120 15,-8 6-19-15,-11-1-40 16,-7 4-343-16</inkml:trace>
  <inkml:trace contextRef="#ctx0" brushRef="#br0" timeOffset="7657.0845">18111 15116 262 0,'0'0'358'15,"0"0"-305"-15,0 0-24 0,0 0 40 16,0 0 24-16,0 0 23 16,106 35-86-16,-47-48-23 15,3-2-7-15,-8-2-81 16,-8-2-268-16</inkml:trace>
  <inkml:trace contextRef="#ctx0" brushRef="#br0" timeOffset="9039.0761">18896 14867 688 0,'0'0'38'15,"0"0"11"-15,0 0 18 16,0 0-45-16,0 0 39 15,0 0-38-15,-33-50-21 16,31 42 44-16,2-4-37 16,0-2-1-16,0-3-1 15,0-3 0-15,0-1-7 0,11 3 0 16,8-1 2-16,5 3-16 16,2 6 14-16,0 3 0 15,0 7-2-15,-6 0-9 16,-3 0-2-16,-4 16 2 15,-4 2 11-15,-3 8-1 16,-6 5 1-16,0 3 0 16,0 3 5-16,-9-1-5 15,-3-6 0-15,1-9-3 16,4-9 18-16,3-7-22 16,4-5 7-16,0 0 0 15,0 0-5-15,6-14-3 16,12-6 7-16,1-3-27 15,4 5 28-15,-4 8-28 0,-4 7 24 16,-2 3-8-16,-2 0 4 16,1 0 16-16,1 8 4 15,2 5-8-15,1 2-1 16,1-2 33-16,2-1-36 16,2-1 0-16,2 0 3 15,3-6 2-15,3-5-5 16,2 0-96-16,-1-12-107 15</inkml:trace>
  <inkml:trace contextRef="#ctx0" brushRef="#br0" timeOffset="9389.9528">19548 14401 572 0,'0'0'18'15,"0"0"-11"-15,0 0 17 16,0 0-8-16,98 12-8 16,-83 3 13-16,-3 5-6 15,-8 4-9-15,-4 4 22 16,-4-2-12-16,-17 6 28 15,-1-3-7-15,1-3 4 0,9-6 11 16,6-5-47-16,6-4 5 16,0-3-10-16,10-3 5 15,19-2 17-15,11-2 4 16,7-1-18-16,1 0-16 16,-6 0-8-16,-11 0-132 15,-8 3-95-15</inkml:trace>
  <inkml:trace contextRef="#ctx0" brushRef="#br0" timeOffset="22622.457">7504 16002 274 0,'0'0'147'0,"0"0"-87"16,0 0-27-16,0 0-27 16,0 0 53-16,0 0-52 15,0 0 4-15,0 0-5 16,0 0 25-16,-1 0-14 15,1 0-15-15,0 0 1 16,0 0-6-16,0-2 0 16,0 2 3-16,0-5 0 15,0 3-28-15,3-1-11 16,6 1 7-16,0 0-54 16,3-1-100-16</inkml:trace>
  <inkml:trace contextRef="#ctx0" brushRef="#br0" timeOffset="24992.1938">19319 11517 670 0,'0'0'47'0,"0"0"-37"16,-100 20-6-16,84 3 19 15,8 2-2-15,8 3 25 16,0 2-25-16,19-1-21 15,17 1 35-15,11-5-29 0,7-1-5 16,1-11 6 0,0-6-1-16,-10-5-12 0,-11-2-11 15,-9-5 3-15,-14-15 13 16,-11-5-16-16,0-5-15 16,-15-8 25-16,-19-2 4 15,-5-4 3-15,0-4 0 16,3 3 22-16,5-3 16 15,4 4-32-15,7 2 5 16,11 8 1-16,8 1 17 16,1 6-25-16,12 6-4 15,17 6-12-15,8 3 8 16,2 8-4-16,-2 4-2 16,-6 0 0-16,-2 4 10 0,-9 15-4 15,-6 6 4-15,-5 5 0 16,-9 8 25-16,0 3-23 15,-9 1 30-15,-7-5 7 16,5-3-33 0,4-8 8-16,7-3-14 0,0-3 0 15,10-4-2-15,27-5-66 16,11-11-76-16,9 0-166 16</inkml:trace>
  <inkml:trace contextRef="#ctx0" brushRef="#br0" timeOffset="25193.8891">20028 11461 786 0,'0'0'78'0,"0"0"-78"15,0 0-1-15,0 0-20 16,81-14 21-16,-52 14 0 15,-2 0-12-15,-3 8-23 16,-8 9-59-16,-12 1-89 16</inkml:trace>
  <inkml:trace contextRef="#ctx0" brushRef="#br0" timeOffset="25321.9655">20092 11797 344 0,'0'0'157'16,"0"0"-96"-16,80 22-13 15,-41-20-15-15,0-2-33 16,0 0-6-16,-3 0-175 16</inkml:trace>
  <inkml:trace contextRef="#ctx0" brushRef="#br0" timeOffset="26009.0581">21124 11289 699 0,'0'0'41'16,"0"0"-41"-16,0 0 0 16,0 0 21-16,84-14-10 15,-65 14-2-15,-1 0 11 16,0 12-19-16,-8 9-2 15,-5 6 0-15,-5 5 1 16,-5 4 2-16,-17-3 5 0,-11 2-7 16,0-6 24-16,1-3-24 15,3-5-8-15,13-8 4 16,4-4 8-16,8-3-9 16,4-6 4-16,0 0 1 15,8 0 15-15,10 0-15 16,4-7 0-16,4 1 1 15,-4 4 26-15,2 2 1 16,6 0 11-16,1 0-28 16,1 12 11-16,-1 0-22 15,-3-1 0-15,2 2 8 16,0-3-8-16,0 1-4 0,0-5-59 16,-2-6-76-1,-3-2-247-15</inkml:trace>
  <inkml:trace contextRef="#ctx0" brushRef="#br0" timeOffset="26685.6582">21513 10668 642 0,'0'0'31'0,"0"0"-17"16,0 0-14-16,0 0 19 0,0 0-16 15,90-3 51-15,-65 3-33 16,0 0 12-16,-2 9-33 15,-5 2 8-15,-6 3-3 16,-3 1-5-16,-2 1-2 16,-5 5 2-16,-2-1 1 15,0 2 3-15,-2-3 11 16,-8 1-10-16,-2-3 14 16,4-3-18-16,4-6 0 15,4-1-1-15,0 0-2 16,0 1 2-16,9 1-1 15,6-1 7-15,0 1 3 16,-1 0-7-16,-4 1-2 0,-6-2 0 16,-2 1 1-1,-2 4-1-15,0 1 52 0,0 1-47 16,-6 0 43-16,-5 0-22 16,-2-3-4-16,1 0 5 15,0 1-27-15,1-4 0 16,4 2-1-16,1-2-46 15,0 1-54-15,2-8-95 16,0-2-525-16</inkml:trace>
  <inkml:trace contextRef="#ctx0" brushRef="#br0" timeOffset="29467.5685">20969 13196 765 0,'0'0'96'16,"0"0"-96"-16,0 0-7 16,0 0 1-16,0 0 12 0,0 0 58 15,-8 3-12-15,29-6-37 16,9-14 3-16,6-7-18 15,4-5 4-15,-1-2-4 16,-6-5 5-16,-11 1-12 16,-4 0 7-16,-9 2 0 15,-6 8 0-15,-3 2 0 16,0 11-7-16,0 5 3 16,0 7 0-16,-4 0 4 15,-5 9-20-15,-3 15-14 16,6 8 25-16,3 0 3 15,3-1 6-15,0-2-1 16,10-3-4-16,11-8 5 16,3-4 0-16,6-3 9 0,3-10-2 15,1-1-7-15,-1 0-5 16,-3-1-18-16,-13-5-3 16,-6 1 19-16,-10 5 6 15,-1 0 1-15,0 0-12 16,-4 0 12-16,-14 8 0 15,-1 6 0-15,2 5 6 16,5-2-6-16,9-3-2 16,3 3 2-16,0-2 8 15,15-2-8-15,11-5 0 16,6-1 10-16,3-6-9 16,-4-1 1-16,-7 0-2 0,-6 0-11 15,-11 0 11-15,-5-8-7 16,-2 0 5-16,-3-3-6 15,-20 0-15-15,-6 3 17 16,-1 1-2-16,2 2 8 16,6 5 9-16,8 0-4 15,8 0 3-15,6 0-8 16,0 0-19-16,6 0 19 16,13 5 0-16,8 2 1 15,2-2 15-15,3-3-16 16,1-2 0-16,-8 0 7 15,-1 0-1-15,-2-5-6 16,-2-6 0-16,-6 0-2 16,-5 2 0-16,-3 4 2 0,-4 3 6 15,-2 2 10 1,0 0-7-16,-8 4 4 0,-3 11-13 16,0 0 1-16,4 3 6 15,7-4-7-15,0-3 0 16,4-4-1-16,16-6 3 15,4-1 18-15,2 0-20 16,-2-11-3-16,-4-5-10 16,-6-1 7-16,-4 3 1 15,-6 4-8-15,-4 3 26 16,0 4 17-16,0 3-19 16,0 0-11-16,-4 0-3 0,-9 22 3 15,-1 7 0-15,-1 9 1 16,3 1 1-16,3-1 0 15,0-4-2-15,4-5 6 16,4-4-6-16,-1-8 0 16,2-3-33-16,0-9-18 15,11-5-126-15</inkml:trace>
  <inkml:trace contextRef="#ctx0" brushRef="#br0" timeOffset="30024.1603">17989 13308 635 0,'4082'0'159'16,"-4082"0"-114"-16,0 0-40 15,0 0-5-15,0 0 25 16,0 0-21-16,91-11 17 16,-73 28-21-16,-3 2 0 15,-11 3 2-15,-4 3-1 16,-6 3 0-16,-20-3-2 16,-7 0 2-16,-6-4 7 15,2-7-8-15,5-4-9 16,10-5 8-16,9-5 2 15,8 0-2-15,5-12-4 16,0-5-22-16,14 2 16 16,8 1 6-16,5 7 3 0,1 3 1 15,-1 4 2-15,0 0 12 16,-2 0-11-16,2 8 0 16,5 1-3-16,-1-1 1 15,2 0-33-15,-3-8-112 16</inkml:trace>
  <inkml:trace contextRef="#ctx0" brushRef="#br0" timeOffset="30984.7105">22478 12864 721 0,'0'0'50'0,"0"0"-50"16,0 0 6-16,0 0 3 15,88 36 13-15,-67-20-9 16,-6 4 12-16,-6 3-25 15,-9 2 5-15,0 5 8 16,-19-3-13-16,-14-1 1 16,-6-3-15-16,3-4 9 15,7-5 5-15,9-5-25 16,7-7-1-16,9-2 23 16,4 0 0-16,0-4-41 0,14-5 33 15,7 1 11-15,0 3 21 16,1 3-21-16,-4 2 16 15,1 0 31-15,-2 0-29 16,4 9-1-16,0 1-7 16,5-2-7-16,3-1-6 15,2-5-1-15,0-2-68 16,1-4-148-16</inkml:trace>
  <inkml:trace contextRef="#ctx0" brushRef="#br0" timeOffset="31545.6614">22689 12316 715 0,'0'0'70'0,"0"0"-67"16,0 0 7-16,81-47-4 15,-48 42 15-15,0 2 15 16,-1 3-25-16,-4 0-10 16,-8 4-1-16,-7 11 2 15,-10 4-15-15,-3 4 13 16,-9 5 0-16,-17-2 31 16,-3 0-18-16,0-5 8 15,7-3-1-15,10-4-18 16,7-1 2-16,5-1-4 15,3-1 0-15,20 3 5 16,9 2-5-16,0 1 0 16,1 4 4-16,-7 0-4 0,-9 0 0 15,-8 1 0-15,-9 2 5 16,0 2 0-16,-9 2 4 16,-13 2-9-16,-5-1 9 15,4 2-1-15,7-3-16 16,8 0-12-16,8-4-131 15,8-11-103-15</inkml:trace>
  <inkml:trace contextRef="#ctx0" brushRef="#br0" timeOffset="31777.726">23369 12989 677 0,'0'0'38'0,"0"0"-37"16,0 0-1-16,0 0-29 15,0 0-47-15,82 25-42 16,-82-8-86-16</inkml:trace>
  <inkml:trace contextRef="#ctx0" brushRef="#br0" timeOffset="31915.9888">23270 13219 274 0,'0'0'266'0,"0"0"-216"16,0 0 34-16,0 0 30 16,0 0-4-16,96 15-57 15,-50-26-53-15,4 0-14 16,-3-2-33-16,-5 1-165 15</inkml:trace>
  <inkml:trace contextRef="#ctx0" brushRef="#br0" timeOffset="32814.5573">23882 12690 748 0,'0'0'82'0,"0"0"4"15,0 0-54-15,0 0-8 16,0 0-1-16,0 0-21 15,66-28-2-15,-31 28 0 16,-2 0-3-16,-7 9 0 0,-5 3 1 16,-9 3 2-1,-7 3-11-15,-5 4 11 0,-8 5 0 16,-22 2-5-16,-11 4 16 16,-2-2-6-16,7-3-5 15,11-6 0-15,15-5-2 16,10-1 2-16,0-3-6 15,19-1 3-15,14 0 6 16,6-1-2-16,4 0-1 16,-8-2 0-16,-8 2-1 15,-12 0 1-15,-9 1 0 16,-6 6-2-16,-7 3 5 0,-21 5 6 16,-10 0 9-16,-2-1-17 15,2 0 24-15,9-5-25 16,11-2 0-16,10-6 0 15,8 0-74-15,5-7-62 16,22-5-95-16</inkml:trace>
  <inkml:trace contextRef="#ctx0" brushRef="#br0" timeOffset="33637.3966">24312 13142 896 0,'0'0'82'0,"0"0"-73"15,0 0 1 1,61-92 5-16,-26 61 6 0,3-4-21 16,-2 1 0-16,-4-2-3 15,-5 2 3-15,-8 4 0 16,-8 10-2-16,-6 8 5 15,-5 8 11-15,0 4-14 16,-3 0-7-16,-17 14 1 16,-8 10-1-16,2 4 7 15,1 2-4-15,9-1 11 16,8-3-7-16,4-5 0 16,4-1 4-16,4-6-3 15,17-5-1-15,9-4 0 0,5-3 2 16,2-2-2-16,-5 0-6 15,-11 0-20-15,-10 0 1 16,-11 0 24-16,0 0-16 16,-6 0 17-16,-19 0 1 15,-2 7 1-15,-2 3-2 16,5-1 6-16,11 1 2 16,4 0 6-16,7 0-14 15,2-1-8-15,0-1 8 16,14 1 0-16,10-2 6 15,6-3-5-15,2-1 5 16,-2-3 5-16,-5 0-11 0,-11 0-13 16,-6 0 13-16,-8 0-3 15,0 0 1-15,0 0 2 16,-12-3-10-16,-9-5 8 16,0 5-11-16,2 0 10 15,8 1-2-15,4 2-2 16,5 0-4-16,1 0-14 15,1 0-15-15,0 8 37 16,3 1-10-16,13-2 13 16,6 1 13-16,5-6-13 15,-1-2-1-15,2 0-2 16,-1 0-11-16,-6-4 9 0,-4-6-6 16,-6 0 3-1,-8 3 5-15,-3 0 6 0,0 2-1 16,0 5 12-16,-6 0-11 15,-7 0-3-15,1 2 4 16,-1 13-4-16,2 4 8 16,6 0-7-16,5 3-1 15,0-2 15-15,3-2-15 16,12-3 0-16,2-2-2 16,3-3-25-16,3-7-57 15,-5-3-142-15</inkml:trace>
  <inkml:trace contextRef="#ctx0" brushRef="#br0" timeOffset="34000.1488">24908 13257 538 0,'0'0'170'0,"0"0"-122"16,0 0-21-16,0 0 1 15,88-23-11-15,-79 23-15 16,-3 9-2-16,-4 5 0 16,-2 3 0-16,0 2 3 15,-8 0 10-15,-9-1 0 16,1-1-9-16,-2-2-1 16,2-5 31-16,6-2-28 0,2-4-5 15,7-2 10-15,1-2-7 16,0 0 4-16,0 0-8 15,0 0 0-15,7 0 31 16,5 1-20-16,4 1-9 16,1 0 5-16,-2-1 1 15,-3 1-12-15,3-2 4 16,-2 0-44-16,-1 0-55 16,-3 0-158-16</inkml:trace>
  <inkml:trace contextRef="#ctx0" brushRef="#br0" timeOffset="34379.7817">25171 12811 408 0,'0'0'342'0,"0"0"-330"15,0 0-12-15,0 0 0 16,0 0 52-16,0 0-32 0,94 60-12 16,-85-38 2-16,-6 5-5 15,-3 3-2-15,-3 0 14 16,-17 2-13-16,2-3 36 15,1-2-10-15,6-6-24 16,9-2 5-16,2-4-5 16,10-4-6-16,19-2 12 15,9-6-7-15,5-3-10 16,-4 0-23-16,-8 0-88 16,-10 4-38-16,-14 0-405 15</inkml:trace>
  <inkml:trace contextRef="#ctx0" brushRef="#br0" timeOffset="34906.7491">24582 13469 489 0,'0'0'226'16,"0"0"-222"-16,0 0 8 0,0 0 54 16,0 0 26-1,113 22-32-15,-55-15-53 0,2 0 19 16,-2 0-26-16,-7-2 0 16,-5 0-5-16,-9-2-1 15,-8-3-62-15,-9 0-58 16,-12 0-140-16</inkml:trace>
  <inkml:trace contextRef="#ctx0" brushRef="#br0" timeOffset="35326.6635">24619 13912 534 0,'0'0'284'16,"0"0"-232"-16,0 0 25 16,0 0 10-16,0 0-28 15,0 0-27-15,0-4-32 0,3 4 0 16,-2 8-5-16,2 9 5 16,0 5 6-16,0 1-5 15,0 3 8-15,0-2-6 16,2-2-3-16,-2-2-33 15,7-6 2-15,1-5-64 16,6-6-24-16,3-3-18 16,1-6-230-16</inkml:trace>
  <inkml:trace contextRef="#ctx0" brushRef="#br0" timeOffset="35550.2191">24881 13850 777 0,'0'0'126'16,"0"0"-112"-16,0 0-3 15,0 0-3-15,0 0 25 16,0 0 3-16,0 50 2 16,0-26-14-16,0-4-23 15,0 3 3-15,0-3-4 16,0-1-67-16,-1 1-13 15,-5-6-103-15,-2-3-316 16</inkml:trace>
  <inkml:trace contextRef="#ctx0" brushRef="#br0" timeOffset="36017.5464">23693 14640 701 0,'0'0'72'15,"0"0"-72"-15,0 0 0 0,0 0-11 16,83-6 11-16,-53 4-1 16,4-1-27-16,-4 2-105 15,-3 1-47-15</inkml:trace>
  <inkml:trace contextRef="#ctx0" brushRef="#br0" timeOffset="36234.2818">23637 14877 516 0,'0'0'214'0,"0"0"-196"16,0 0 47-16,0 0 20 15,0 0-6-15,0 0-39 16,101 2-36-16,-76-1 32 16,5 1-36-16,2-1-26 15,-2-1-35-15,2 0-122 16,-6 0-178-16</inkml:trace>
  <inkml:trace contextRef="#ctx0" brushRef="#br0" timeOffset="36684.0906">24365 14540 874 0,'0'0'74'15,"0"0"-74"-15,0 0 29 16,0 0 37-16,0 0-52 15,0 0-14-15,65-6 0 16,-49 6-3-16,-1 9 3 16,-5 3 0-16,-7 3-10 15,-3 4 1-15,0 0 8 16,-15 2-1-16,-1-2 4 0,-1 1-3 16,5-3 1-16,6-6-6 15,2-2 4-15,4-3 2 16,0 0-10-16,0-1 8 15,12 2 4-15,6 1 4 16,-2-4-6-16,-4 4 6 16,-3 0-8-16,-4 1 2 15,-5 1 0-15,0 4-1 16,0 3 5-16,-5 2 19 16,-11 1 6-16,-5 0-11 15,-2-4 12-15,3-4-30 16,0-1-2-16,5 0-11 15,2-5-68-15,2-5-92 16,2-1-283-16</inkml:trace>
  <inkml:trace contextRef="#ctx0" brushRef="#br0" timeOffset="37709.0235">22663 15758 427 0,'0'0'444'0,"0"0"-403"16,0 0 27-16,0 0 22 16,0 0-47-16,0 0 29 15,8-79-52-15,10 48-3 16,2-1-17-16,2 2 5 15,1 0 1-15,4 2-6 0,0 4 3 16,0 7-9 0,-4 5 8-16,-3 7-9 0,-2 5 7 15,-4 0-28-15,-1 3 27 16,-3 11-24-16,-4 6 21 16,-5 2 4-16,-1-1 7 15,0 2-7-15,-1-2 0 16,-9-4 2-16,-2-3 2 15,5-6-4-15,1-4 1 16,4-1-8-16,2-3 3 16,0-3 4-16,0-11-2 15,8-2-83-15,5 0 59 0,-3 7 14 16,-3 3 12 0,-2 4-10-16,3 2 10 0,-4 0 0 15,5 0 18-15,2 0-16 16,6 2 39-16,3 5-34 15,-1-2 3-15,4 1-4 16,-4-5-6-16,2-1-25 16,0 0-72-16,0-5-133 15</inkml:trace>
  <inkml:trace contextRef="#ctx0" brushRef="#br0" timeOffset="38184.2281">23278 15207 746 0,'0'0'50'0,"0"0"10"16,0 0-37-16,0 0 13 15,0 0 33-15,0 0-69 16,33-7 5-16,-9 7 10 16,1 0-13-16,-3 4-2 15,-5 5-1-15,-4 2 1 16,-7 2-12-16,-4 2 12 0,-2 2-9 16,0 0 8-1,-11 0 2-15,-2-2 0 0,4-3-1 16,3 0 0-16,4-2-5 15,2 0 5-15,0-1-60 16,11-1 49-16,6 0-12 16,0-1 23-16,1-1-13 15,-8-1 24-15,-3 1-11 16,-4-1 15-16,-3 3-14 16,0 2 53-16,-8 4-14 15,-9 5 13-15,-2 1-49 16,1 1-3-16,3 1-1 15,1 0-48-15,4-3-66 16,1-4-101-16</inkml:trace>
  <inkml:trace contextRef="#ctx0" brushRef="#br0" timeOffset="44377.3909">22874 16056 704 0,'0'0'57'15,"0"0"-51"-15,0 0-6 16,0 0 31-16,0 0 10 16,0 0 1-16,0 0-12 15,40 0-19-15,-15 0 7 16,6 2 4-16,6 1-22 15,1 1 15-15,4-3-15 16,0-1 0-16,2 0-7 16,0 0 8-16,-1 0-2 15,-3 0-28-15,-4 0-29 16,-3 0 23-16,-6 0-69 16,-8 2-72-16,-12 0-163 0</inkml:trace>
  <inkml:trace contextRef="#ctx0" brushRef="#br0" timeOffset="47887.4259">18900 15337 542 0,'0'0'23'0,"0"0"-19"0,0 0 1 15,0 0 17-15,0 0 57 16,0 0-29-16,0 0-14 16,64 1-10-16,-44-1 17 15,1 0-9-15,1 0-28 16,3-1-3-16,1-2 18 15,0 1-21-15,1-1-4 16,0-1 2-16,-3 2 4 16,1 1 5-16,-1 1-7 15,-2 0 5-15,-3 0-10 16,-2 0 5-16,-5 0 0 0,-3 0 0 16,-6 0 0-1,-1 0-1-15,-2 0-6 0,0 0 8 16,0 0-1-16,0 0 0 15,0 0 4-15,0 0-5 16,0 0 5-16,0 0 5 16,0 0-9-16,0 0-10 15,0 0 2-15,0 0-29 16,0 0-33-16,0 0 12 16,0 0-76-16,0 0 4 15,0 0-232-15</inkml:trace>
  <inkml:trace contextRef="#ctx0" brushRef="#br0" timeOffset="50039.1446">18211 8064 609 0,'0'0'0'0,"0"0"0"15,0 0-7-15,0 0 7 16,0 0 0-16,-85 93 20 15,69-68-4-15,6 0 11 16,9-6-27-16,1-2 0 16,0 0 20-16,9-3-19 15,7-2-1-15,1-1 30 0,10-5-28 16,4-1 20-16,9-2-20 16,6 0 6-16,4-3-6 15,2 1-2-15,6 2-48 16,0-3-25-16,-6 0-84 15</inkml:trace>
  <inkml:trace contextRef="#ctx0" brushRef="#br0" timeOffset="51999.5967">13706 16124 555 0,'0'0'83'0,"0"0"-39"16,0 0-18-16,0 0-7 16,0 0 15-16,0 0 55 15,0 0-67-15,-4-4 14 16,4 4-36-16,0 0 3 15,0 0-6-15,17 0 3 16,8 0 0-16,8 0-5 16,5 4 9-16,6 1-5 15,5-3 1-15,0-2 0 0,-1 0-1 16,-2 0-1-16,-6 0 2 16,-6 0 6-16,-4 0-4 15,-4 0-2-15,-8 0 0 16,-4 0 1-16,-5 2-10 15,-2-1 9-15,-3 1-2 16,-2-1-3-16,-1-1-3 16,-1 1 8-16,3-1-26 15,-2 3-22-15,1 1 35 16,-1 2-58-16,1-2-51 16,-2-4-148-16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8:45.549"/>
    </inkml:context>
    <inkml:brush xml:id="br0">
      <inkml:brushProperty name="width" value="0.05292" units="cm"/>
      <inkml:brushProperty name="height" value="0.05292" units="cm"/>
      <inkml:brushProperty name="color" value="#C00000"/>
    </inkml:brush>
  </inkml:definitions>
  <inkml:trace contextRef="#ctx0" brushRef="#br0">9839 14971 502 0,'0'0'116'16,"0"0"-64"-16,0 0-30 0,0 0 22 16,0 0-24-16,0 0 11 15,0 0 22-15,-20-12-38 16,16 11 27-16,-2 1-41 15,2-2 7-15,1 1 16 16,1 1-24-16,2 0 0 16,0 0-11-16,0 0-48 15,0 0-26-15,0 4 17 16,12-1-71-16,3 0-13 16,1-3-142-16</inkml:trace>
  <inkml:trace contextRef="#ctx0" brushRef="#br0" timeOffset="419.3622">9839 14971 499 0,'27'-6'66'16,"-38"6"-1"-16,-1 0-30 16,-6 0 10-16,-2 1-5 15,-6 12-18-15,-1 2-1 16,-3 6 26-16,0 5-12 16,6 3-20-16,7 2-11 15,9 2 2-15,7-1 36 16,1 1-37-16,6-5-1 15,18-3-5-15,1-7 4 16,9-8 6-16,1-7-5 16,-1-3-3-16,-1-3 19 15,-5-15-20-15,-4-7 0 0,-6-2 3 16,-6-4 0-16,-5 2 6 16,-5 0-9-16,-2 5 0 15,0 7 1-15,0 7 6 16,-2 5 14-16,1 3 15 15,1 2-24-15,0 0-12 16,0 0-1-16,0 5-16 16,0 13 13-16,0 8-2 15,0 5 6-15,0-2 0 16,7-4 13-16,4-6-13 16,-2-2 0-16,3-5-14 15,6-3-10-15,7-6-71 0,9-3-15 16,4-7-24-16,0-20-255 15</inkml:trace>
  <inkml:trace contextRef="#ctx0" brushRef="#br0" timeOffset="577.5584">10244 15063 657 0,'0'0'17'0,"0"0"-17"15,0 0-68-15,0 0 32 16,0 0 8-16,93-15-25 16,-66 14-338-16</inkml:trace>
  <inkml:trace contextRef="#ctx0" brushRef="#br0" timeOffset="744.0707">10335 15258 511 0,'0'0'47'0,"0"0"17"15,0 0-16-15,0 0-33 16,0 0 54-16,0 0-7 16,54 18-27-16,-15-31-11 15,4 0-24-15,3 0-46 16,-10-1-64-16,-9 3-259 16</inkml:trace>
  <inkml:trace contextRef="#ctx0" brushRef="#br0" timeOffset="1463.3947">10996 14872 694 0,'0'0'43'15,"0"0"3"-15,0 0-45 16,0 0 25-16,0 0 3 16,0 0-28-16,-101 25 10 15,77-6-1-15,1 3-10 0,3 2 11 16,5 4-6-16,6-1 21 15,6 0-22-15,3-3 7 16,0-6 7-16,10-1-18 16,11-5 0-16,6-6 12 15,6-4-12-15,3-2 15 16,2-5-15-16,-3-12 3 16,-6-4-12-16,-5-2-3 15,-9 0-4-15,-9 1 16 16,-4 5 0-16,-2 1-1 15,0 2 10-15,-8 1-9 16,-1 3 15-16,3 4-8 16,2-1-5-16,3 6 21 0,1 1-18 15,0 0-2 1,0 0-3-16,0 13-13 0,8 7 13 16,4 5 4-16,1 3 3 15,-1 0 16-15,-3 0-21 16,2-1 3-16,-5 0-5 15,0-1 6-15,-2-3-18 16,3-3 12-16,-3-1-74 16,2-5-14-16,-5-7-99 15</inkml:trace>
  <inkml:trace contextRef="#ctx0" brushRef="#br0" timeOffset="2004.1154">11690 15219 760 0,'0'0'97'15,"0"0"-97"-15,0 0 4 0,0 0-4 16,-8 83 54-16,1-52-3 16,1-1-48-16,0-2 5 15,4-3-8-15,2 0-4 16,0-5-78-16,3-4-22 16,11-13-163-16</inkml:trace>
  <inkml:trace contextRef="#ctx0" brushRef="#br0" timeOffset="2858.2218">12164 14990 719 0,'0'0'42'15,"0"0"-42"-15,0 0 0 16,6 86 35-16,-3-55 30 15,1 3-44-15,-3 1 44 16,-1 1-42-16,0-5 0 16,0-6-18-16,0-5 1 15,0-8 14-15,-1-7-20 16,-3-2 1-16,3-3 19 16,-2 0 6-16,-5-6 6 15,-1-14-32-15,-3-5-12 0,5-6 10 16,5-1-9-16,2 6-14 15,3 4 16-15,15 5-11 16,2 8 9-16,0 4 4 16,1 5 6-16,1 0-10 15,-3 0 8-15,0 14 3 16,-2 5 0-16,-6 5 0 16,-4 3 2-16,-7 1 10 15,0 2-8-15,-11-2 24 16,-13 0-7-16,-3-4-17 15,2-7 22-15,4-5-26 16,9-7 6-16,9-5-13 16,1 0-2-16,2-8 7 0,0-17-128 15,17-10-139 1,10-9-340-16</inkml:trace>
  <inkml:trace contextRef="#ctx0" brushRef="#br0" timeOffset="3028.997">12540 15087 779 0,'0'0'94'0,"0"0"-49"16,0 0-45-16,0 0 0 16,0 0-3-16,100-22-13 0,-70 22-31 15,-7 0-94 1,-10 1-263-16</inkml:trace>
  <inkml:trace contextRef="#ctx0" brushRef="#br0" timeOffset="3164.4646">12612 15299 570 0,'0'0'61'0,"0"0"-18"16,0 0 1-16,0 0 35 15,0 0-48-15,87-19-31 16,-49 1-67-16,-5-3-248 15</inkml:trace>
  <inkml:trace contextRef="#ctx0" brushRef="#br0" timeOffset="4243.7992">14638 14921 440 0,'0'0'92'16,"0"0"-92"-16,0 0 3 15,0 0 70-15,0 0 5 16,0 0-20-16,13-10-13 16,-13 10-39-16,0 1 7 15,0 10 9-15,0 5 59 0,3 7-15 16,0 1-5-1,-3 2-28-15,3 3-6 0,-3 0-21 16,0 1 7-16,1-1-12 16,2-3-1-16,0-4-35 15,3-3-41-15,3-8-68 16,-1-9-37-16,-1-2-193 16</inkml:trace>
  <inkml:trace contextRef="#ctx0" brushRef="#br0" timeOffset="5595.0893">15009 15012 775 0,'0'0'100'16,"0"0"-100"-16,0 0 0 16,0 0 31-16,0 0 34 15,-32 74-26-15,31-44-12 16,-1 0-14-16,2 0-2 15,0-2-11-15,0-3-5 16,5-9-21-16,10-4-73 16,3-7-13-16,4-5-41 15,-3 0-351-15</inkml:trace>
  <inkml:trace contextRef="#ctx0" brushRef="#br0" timeOffset="5934.8717">15168 15182 458 0,'0'0'337'15,"0"0"-260"-15,0 0-71 16,0 0 35-16,0 0 47 16,0 0-49-16,71-44-38 15,-54 44 28-15,-2 0-29 16,-3 0 0-16,-5 6-2 16,0 5 2-16,-7 4 0 15,0-2 0-15,0 1 2 16,0-4-14-16,-2-4 10 15,1-3-63-15,1-3 42 16,0 0 0-16,0-9 0 16,7-6-37-16,2 2 57 0,1 4 3 15,-4 7 17-15,-2 2 14 16,4 0 17-16,0 0-41 16,4 0 6-16,2 7 13 15,2 0-18-15,3 1-10 16,2-6 2-16,4-2-67 15,1 0-71-15,-4-9-200 16</inkml:trace>
  <inkml:trace contextRef="#ctx0" brushRef="#br0" timeOffset="6178.7899">15653 14908 577 0,'0'0'309'15,"0"0"-309"-15,0 0 3 16,0 0-3-16,0 0 4 16,0 0 44-16,79 57-27 15,-59-31-5-15,-7 3 18 16,-6 2-32-16,-7 1 9 16,0 1 18-16,0-1-23 15,-12-1 1-15,-4-3-7 16,-1-3-13-16,0-6-15 15,-2-5-114-15,6-9-226 0</inkml:trace>
  <inkml:trace contextRef="#ctx0" brushRef="#br0" timeOffset="6913.6926">16284 15129 824 0,'0'0'72'16,"0"0"-72"-16,0 0 14 0,0 0-14 16,0 0 125-16,0 0-65 15,16-26-56 1,4 5 2-16,0-2 2 0,-1-2-5 16,1 3-3-16,0 4 0 15,-5 6 4-15,-2 3-4 16,-5 7-1-16,1 2-2 15,2 0 0-15,-2 0 3 16,0 2-14-16,3 12 9 16,-2 3-3-16,-2 1 8 15,0 2 0-15,-5-4 7 16,-3-3-7-16,0-4 0 16,0-5-4-16,0-1 10 0,0-3-7 15,5 0 1 1,0 0-9-16,2-9 6 0,4-4-18 15,1 2 7-15,-2 2 8 16,-2 5 2-16,2 3 2 16,-2 1 2-16,1 0 0 15,4 0 21-15,2 0-16 16,4 8 1-16,-1 1-6 16,2-3 7-16,0-1-20 15,1-2 13-15,2-3-110 16,-1 0-52-16,-5-5-212 15</inkml:trace>
  <inkml:trace contextRef="#ctx0" brushRef="#br0" timeOffset="7340.0278">16873 14722 730 0,'0'0'86'0,"0"0"-86"16,0 0 10-16,0 0 19 15,0 0-11-15,0 0-16 16,60-2 6-16,-46 4-1 16,-3 6-1-16,-3 3-6 15,0 2 0-15,-3 1 1 0,-5 1 1 16,0 2-2-16,0-1 18 15,0-2-16-15,0-1 26 16,0-3-17-16,4-2-8 16,4 0 27-16,5-2-26 15,0-2 16-15,2 0 12 16,-2 0-13-16,-4 1-18 16,-3 4 1-16,-2 1 7 15,-4 2 10-15,0 3-19 16,0 0 8-16,-10 1 6 15,-4-2-13-15,-2-2 7 16,2 1-8-16,0-4-37 16,5-1-29-16,2-5-126 0,-2-2-154 15</inkml:trace>
  <inkml:trace contextRef="#ctx0" brushRef="#br0" timeOffset="16638.8162">13154 14923 702 0,'0'0'66'16,"0"0"-3"-16,0 0-31 15,0 0 63-15,0 0-38 0,0 0-21 16,0 0-3-16,-3-15-33 15,9 12 3-15,8-2-4 16,5 2 2-16,3 3-2 16,1 0 1-16,-2 0-7 15,0 3 7-15,-6 10 0 16,-2 7-5-16,-6 2 0 16,-5 2 3-16,-2 5 2 15,0 0-1-15,-9-4 7 16,-4-3-6-16,2-5 0 15,5-9 0-15,6-2-6 16,0-6 6-16,0 0-9 16,0 0-2-16,9 0 11 15,9-3-1-15,0-1 1 16,0 4-1-16,-4 0-1 16,2 0 2-16,-7 4-10 0,-2 9 3 15,-4 5-2-15,-3 2 9 16,0 4 0-16,0 2 1 15,-13-1 28-15,-2-1-8 16,-3-4-12-16,2-2 9 16,1 0-13-16,1-6 1 15,2-2-6-15,2-1 0 16,1-3-11-16,2 1-4 16,0 0-63-16,4-7-54 15,-1 0-177-15</inkml:trace>
  <inkml:trace contextRef="#ctx0" brushRef="#br0" timeOffset="19369.8133">19351 13187 224 0,'0'0'574'0,"0"0"-537"16,0 0-36-16,0 0 6 16,107-75 15-16,-68 42 41 15,1-3-53-15,-1-1-8 16,-6 0 12-16,-5 1-14 0,-6 4 0 15,-5 6 6 1,-10 8 1-16,-4 8 13 0,-3 4 1 16,0 6-19-16,0 0-2 15,-7 3-6-15,-16 17-12 16,-3 9 15-16,3 3-1 16,8 4 4-16,9-4 0 15,6-2-7-15,0-7 1 16,0-2-9-16,14-6 15 15,5-7-1-15,8-2 18 16,6-6-11-16,2 0-6 16,3 0-1-16,-5-9-1 0,-3-2-17 15,-10 3 5-15,-9 3-14 16,-7 4 28-16,-4 1-7 16,0 0-7-16,-6 0 4 15,-13 14 5-15,-8 8 5 16,-1 1 0-16,4 3 4 15,5-1 12-15,13-4-3 16,4-2-13-16,2-2 2 16,5-6-1-16,14-2 3 15,8-7 1-15,5-2 17 16,4 0-17-16,-1-10-5 16,-10-2-5-16,-4 0-2 15,-12-3 3-15,-9 2 4 16,0 0-33-16,0-1-10 15,-21 2-10-15,-4 5 8 0,1 2 31 16,1 5 14-16,4 0-9 16,7 0 9-16,3 10-2 15,3 1 1-15,6-3-12 16,0 1 13-16,0 0 0 16,7-1 2-16,10 0 35 15,5-4-37-15,5-4 12 16,4 0 0-16,1 0-8 15,-1-9 2-15,-3-6-6 16,-3-2 0-16,-6-1 0 16,-4 0 7-16,-9 0-7 15,-3 6 0-15,-3 3 4 0,0 1-4 16,-3 6 0-16,-2 2-2 16,-1 0-2-16,0 2-10 15,5 10 11-15,-2 4 2 16,3 5-4-16,0 3 3 15,0 4 2-15,4 3 3 16,3 2 12-16,-5 1-15 16,-2 0 8-16,0-4-1 15,-13-2-6-15,2-3-1 16,1-8-50-16,1-10-162 16</inkml:trace>
  <inkml:trace contextRef="#ctx0" brushRef="#br0" timeOffset="20531.9317">19079 13955 611 0,'0'0'169'0,"0"0"-166"15,0 0 12 1,0 0 58-16,0 0 20 0,0 0-14 16,0 0-62-16,-19-33 2 15,19 11-9-15,1-7-8 16,13-3 18-16,1-2-20 16,4 3-7-16,0 3 7 15,2 5 0-15,2 6-1 16,0 7 1-16,1 5 0 15,-3 5-4-15,2 0-2 16,-3 18 6-16,-2 6 0 16,-3 5-2-16,-5 5 0 15,-6-5 2-15,-4-2 1 16,0-4 2-16,0-6 0 16,0-5-3-16,0-10 8 0,0-2-8 15,0 0 14-15,0-6-7 16,0-16-7-16,5-5-9 15,9 1-3-15,-2 9 12 16,1 5-4-16,-4 7 1 16,0 5 3-16,2 0-10 15,1 0 7-15,5 8 3 16,3 5 0-16,4 4 0 16,1-2 4-16,3-1-4 15,5 0-50-15,0-6-115 16,2-8-163-16</inkml:trace>
  <inkml:trace contextRef="#ctx0" brushRef="#br0" timeOffset="21460.5053">20384 13360 618 0,'0'0'45'15,"0"0"-45"-15,0 0 0 16,0 0 34-16,0 0 10 15,2 87 6-15,-2-62 21 16,0-3-47-16,0-1 30 16,0-5-28-16,0-6-21 15,0-5 3-15,0-3 4 16,0-2-12-16,0 0 7 16,0 0 22-16,0-11 3 15,1-11-32-15,11-4-21 0,6-1 13 16,3 0-15-1,-1 3-9-15,0 7 30 0,-2 4-3 16,-1 7-2-16,-1 3-2 16,-3 3 9-16,2 0-13 15,-3 5 12-15,-3 10 1 16,-7 4-1-16,-2 3 14 16,0-2 0-16,-6 4-10 15,-11-4 1-15,-5-3 23 16,3-3-20-16,2-5-2 15,4-2-2-15,5-6-3 16,2-1-8-16,6 0-17 16,0-23-143-16,0-10-154 15</inkml:trace>
  <inkml:trace contextRef="#ctx0" brushRef="#br0" timeOffset="21955.331">20949 13026 315 0,'0'0'432'16,"0"0"-414"-16,0 0-6 0,0 0 7 15,0 0 15 1,0 0 11-16,-83-12-39 0,65 27 9 16,2 2-15-16,4 2 1 15,4 0 28-15,5 1-23 16,3-3 8-16,0-3-12 16,0-2 11-16,11-5 3 15,4-4-15-15,4-3 5 16,8 0 13-16,3-5-8 15,-2-7-5-15,-2-3 0 16,-7-1 0-16,-7 2-12 16,-8 1 4-16,-4 3 2 15,0 6 29-15,0 1 0 16,0 3 6-16,0 0-20 0,-8 0-11 16,0 16-8-16,-1 4 2 15,6 4 2-15,3-1-3 16,0 1 3-16,15-3-9 15,8-1 2-15,9-4-35 16,7-6-47-16,0-9-103 16,-3-1-492-16</inkml:trace>
  <inkml:trace contextRef="#ctx0" brushRef="#br0" timeOffset="22302.8806">21161 13747 859 0,'0'0'9'0,"0"0"12"0,0 0-41 15,0 0 23-15,90-14-4 16,-53 14 1-16,-4 0-115 15,-10 0-163-15</inkml:trace>
  <inkml:trace contextRef="#ctx0" brushRef="#br0" timeOffset="22435.079">21212 14036 618 0,'0'0'0'16,"0"0"-189"-16</inkml:trace>
  <inkml:trace contextRef="#ctx0" brushRef="#br0" timeOffset="23148.2892">21776 13869 851 0,'0'0'54'16,"0"0"-53"-16,0 0 68 15,0 0 35-15,0 0-9 0,0 0-48 16,-2-37-44-16,13 13 7 16,5-4-10-16,5-4 0 15,3-2-2-15,4-1 6 16,-1 6-8-16,0 3 4 16,0 9-5-16,-8 7-5 15,-2 8-11-15,-5 2 0 16,-2 0 14-16,-1 6-25 15,2 10 27-15,0 7-3 16,0 5 8-16,-4 8 12 16,-3-2-12-16,-2-3-6 15,-2-4 6-15,0-11 5 16,0-6 1-16,0-7-6 0,0-3 0 16,0 0-4-16,11-5 4 15,6-19 0-15,9-7-39 16,1 1 2-16,-5 11 31 15,-11 7-1-15,-8 12 14 16,-3 0-19-16,0 0 12 16,0 6-16-16,0 8 16 15,0 6 4-15,0 0 4 16,8 1-8-16,11-1 0 16,6-5-7-16,8-2-51 15,6-7-52-15,-1-6-91 16</inkml:trace>
  <inkml:trace contextRef="#ctx0" brushRef="#br0" timeOffset="24884.7945">22578 13249 233 0,'0'0'584'0,"0"0"-529"16,0 0-16-16,0 0-12 15,0 0 17-15,0 0-11 16,105-101-33-16,-74 71 4 15,-1-1 20-15,-5-2-20 16,-7 2 2-16,-3 1 7 16,-9 6-7-16,-6 2 7 0,0 5-8 15,0 4 8 1,0 4-11-16,-2 6-2 0,-4 3 0 16,-2 0 0-1,-5 13-5-15,-3 8 3 0,0 8-13 16,0 3 15-16,0 1 0 15,6-3 0-15,4-3-7 16,6-4 7-16,0-4 0 16,2-5-1-16,14-6-7 15,6-5 16-15,9-3-17 16,5 0 9-16,3-9 0 16,-3-5-1-16,-7 1-3 15,-12 4 3-15,-8 3-16 16,-6 4 17-16,-3 2-3 15,0 0-12-15,0 0-20 0,-9 5 16 16,-4 9 18-16,0 1-7 16,3 2 8-16,6-1 2 15,4-3 1-15,0-1 0 16,0-3-1-16,9-1-4 16,9-2 10-16,7-4 0 15,3-2-4-15,1 0 11 16,-2-6-7-16,-8-4-8 15,-8 1-11-15,-7-2 11 16,-4 0-15-16,0 1-14 16,-20 3-45-16,0 1 30 15,-4 6 30-15,2 0-10 0,4 0 24 16,2 0 0-16,11 4 0 16,2 3-11-16,3 0 3 15,0 3 8-15,3-2 14 16,13-2-11-16,7-1 7 15,3-5 11-15,6 0-18 16,1 0 16-16,-3-5-19 16,-4-6 4-16,-3-3 4 15,-5 0-8-15,-5-2 0 16,-7 3 3-16,-4-2-3 16,-2 3 0-16,0 3-3 15,0-1 11-15,-4 6-2 0,1 2-6 16,0 2 0-16,0 0-5 15,0 2-12 1,-4 13 12-16,4 8 4 0,2 7 1 16,1 3-5-16,0 4 14 15,0 1-9-15,0-6 0 16,0-1 4-16,-3-7-8 16,0-9 4-16,1-6 0 15,1-7 2-15,-1-2 4 16,1 0 21-16,-2 0 40 15,-3 0-64-15,0-9-2 16,1-2-2-16,5-1 1 16,0-3-1-16,0 0-8 0,12 0-1 15,6 1 1 1,7 1-11-16,7 2-18 0,4 2-55 16,-2 1-99-1</inkml:trace>
  <inkml:trace contextRef="#ctx0" brushRef="#br0" timeOffset="27101.9218">23492 13295 473 0,'0'0'165'0,"0"0"-154"16,0 0-10-16,0 0 35 16,0 0 2-16,0 0-21 15,-4-76 26-15,4 72-6 0,0 1 15 16,0 3-5-16,0 0-21 16,0 0 6-16,0-2-28 15,0 2 21-15,0 0 19 16,0 0-41-16,0 0 8 15,0 0-11-15,0 0 0 16,6 0 0-16,2 0 5 16,2 0-5-16,-1 5 0 15,-2 3-11-15,-2 3-1 16,-5-1 6-16,0 3 6 16,0 1-7-16,-3-2 20 15,-7-1-9-15,4-5-2 0,3-2 2 16,3-4-3-16,0 1-1 15,0 2-12 1,6 1 4-16,8 0 11 0,-3 2-3 16,-1 0 0-16,-2 0-1 15,-5 4-7-15,0 1 8 16,-3 3 0-16,0 1 1 16,-6 2 8-16,-9 0 19 15,-4 0-2-15,1-2-16 16,-3 1-1-16,3-3-8 15,0 1-1-15,2-6 9 16,5 0-9-16,4-5-8 16,4 0-26-16,3-3-92 15,0 0-37-15,0-15-116 0</inkml:trace>
  <inkml:trace contextRef="#ctx0" brushRef="#br0" timeOffset="27796.2339">23804 12972 680 0,'0'0'47'15,"0"0"-47"-15,0 0 0 16,0 0 2-16,0 0-2 15,0 0 0-15,90 15-4 16,-75-2 4-16,-6 3-18 16,-3 2 18-16,-6 1-7 15,0 0 4-15,-11 1 3 16,-5-4 0-16,-2-3 12 16,3-1 5-16,6-7-17 15,6 0 0-15,3-3-5 0,0-1-1 16,3 0-1-16,12 0 7 15,3 1 25-15,4 2-19 16,-5 1 7-16,-5 1-13 16,-6 3 0-16,-6 1 12 15,0 4 9-15,-5 1 0 16,-19 2 46-16,-5 2-52 16,-3-4 26-16,8-1-22 15,5-4-13-15,11-5-6 16,7-4-7-16,1-1-88 15,6-11-23-15</inkml:trace>
  <inkml:trace contextRef="#ctx0" brushRef="#br0" timeOffset="28218.1092">24107 12462 726 0,'0'0'8'0,"0"0"7"16,0 0-30-1,0 0 15-15,0 0 0 0,0 0 15 16,44 71-10-16,-41-42 5 16,-2 0-1-16,-1 0-6 15,0-3 32-15,0-4-32 16,0-5 37-16,0-1-30 16,0-5 8-16,0-1-2 15,0-3 12-15,6-3-21 16,7-1 42-16,10-1-42 15,2-2 17-15,9 0-5 16,1 0-19-16,-4 0-18 16,-8 0-71-16,-9 0-119 15,-14 5-296-15</inkml:trace>
  <inkml:trace contextRef="#ctx0" brushRef="#br0" timeOffset="30633.8013">22589 12741 395 0,'0'0'151'16,"0"0"-127"-16,0 0 26 15,0 0 4-15,0 0-32 16,-82-2 29-16,67 6-49 15,0 8 12-15,0 8 10 16,0 5-19-16,4 5 21 16,1 4-8-16,2 5 5 15,6 5-5-15,0 2-14 16,2 1 20-16,0 0-24 16,4 0 0-16,13 0 14 15,3-1-11-15,2 1 1 0,5-4-3 16,4 0-1-1,2-3 3-15,0-5-7 0,1-1 13 16,-1-5-15-16,0-2 6 16,0-3 0-16,0-5-3 15,2-3 2-15,2-2-4 16,4-3-8-16,6-2-1 16,7-6 9-16,5-3-18 15,9 0 21-15,-1-3-1 16,-1-10 5-16,1 1-2 15,-4-1 0-15,-5 1 0 16,-5-2 10-16,-4-1-10 16,-4-2 1-16,-4-2 17 15,-3-1-9-15,-3-4 2 0,-6 1 0 16,0-5-11-16,-6-3 25 16,-1-2-25-16,0-2-1 15,-1 1-4-15,-5 3 10 16,-1 5-3-16,-6 4-2 15,-2 5 0-15,-3 2 12 16,-3 1 8-16,1-1-19 16,-2-2 21-16,0 0-16 15,-3-2 11-15,-11-4-17 16,-2-2 0-16,-2-3 5 16,-3-2-5-16,-4-1 0 15,5 3-1-15,-2 2 8 16,-1 2-14-16,5 4 2 0,-2 3 5 15,0-2 10-15,2 0-7 16,-1 2-2-16,-3-3 6 16,-1 3 1-16,-5-2-4 15,-2 2-4-15,-2 2 0 16,-4 1 6-16,0 3-6 16,-5 0 0-16,-3 3 7 15,-1 2-7-15,-3 1 0 16,1 3-4-16,-1 1-7 15,1 1 9-15,4 0-2 16,3 0 4-16,4 0 0 16,2 0 1-16,-3 5-1 15,1 3 0-15,-4-3 2 0,2 4-7 16,-5-3 5-16,6 0-6 16,1 2 3-16,-1 0-1 15,7 2 1-15,4 1 2 16,2 0-14-16,5 4 6 15,6 0 7-15,2-6-20 16,2 2 19-16,2-5-5 16,4 2 6-16,0-2-20 15,3-2-27-15,0 2-4 16,0 1-17-16,0 1-19 16,0 0-6-16,0-2-84 15</inkml:trace>
  <inkml:trace contextRef="#ctx0" brushRef="#br0" timeOffset="31396.9051">23230 12158 429 0,'0'0'285'0,"0"0"-263"16,0 0-20-16,0 0-2 16,0 0 63-16,0 0-26 15,-9 75-3-15,9-53-34 16,0 1 11-16,0-4-1 16,8-1-10-16,4-6-34 15,5-6-95-15,3-6-123 0</inkml:trace>
  <inkml:trace contextRef="#ctx0" brushRef="#br0" timeOffset="31621.8006">23470 12155 353 0,'0'0'434'0,"0"0"-427"16,0 0 9-16,0 0 5 15,0 0 66-15,0 75-54 16,0-48-6-16,0-4-20 16,0 2 1-16,2-1-5 15,1-2-3-15,0 3-12 0,-3 0-72 16,0-1-61-16,-8-2-273 16</inkml:trace>
  <inkml:trace contextRef="#ctx0" brushRef="#br0" timeOffset="32417.3773">22003 12939 454 0,'0'0'262'15,"0"0"-218"-15,0 0 46 0,0 0-4 16,0 0-25-16,0 0-13 15,31-21-45-15,-3 20 10 16,6 1 0-16,1 0-7 16,-8 5 9-16,-2 9-15 15,-9 4 0-15,-8 4-6 16,-8 2 10-16,0 2-4 16,0-1 0-16,-11-1 1 15,-6-6 5-15,0 1-6 16,1-6 0-16,4-5 3 15,4-3-3-15,6-1-1 16,2-4-2-16,0 0 3 16,0 0 0-16,0 1-13 0,0 2 13 15,11 2 5 1,7 3-5-16,5-2 0 0,0 5 4 16,3 0 2-16,-2 1 2 15,1 1-8-15,2 1-13 16,-2 0-67-16,-4-3-156 15</inkml:trace>
  <inkml:trace contextRef="#ctx0" brushRef="#br0" timeOffset="35225.2131">15575 14667 482 0,'0'0'168'0,"0"0"-137"15,0 0-31-15,0 0-7 16,0 0 7-16,0 0 0 15,0 0 19-15,48 7 30 16,-15-6-3-16,8-1-37 16,1 0 0-16,3 0-9 15,-2 0 23-15,-5 0-13 16,-2 4-10-16,-3-1 0 16,-5 0 1-16,-3 1 19 15,-4-2-20-15,-6 0 2 0,-3 0-14 16,-5-1 21-16,-2-1-9 15,-2 0 0-15,-3 0-13 16,0 0 0-16,0 0-22 16,1 5-60-16,-1-2-84 15,0 1-62-15</inkml:trace>
  <inkml:trace contextRef="#ctx0" brushRef="#br0" timeOffset="38636.1155">9928 16007 274 0,'0'0'204'0,"0"0"-187"16,0 0 20-16,0 0 16 15,0 0-2-15,0 0-8 16,-25-21-8-16,20 16-9 16,-2-1 20-16,4 1-41 0,0 1 14 15,0 4 42 1,3 0-39-16,-3 0 22 0,3 0-44 16,0 0 0-16,0 0 0 15,0 0-5-15,0 0 4 16,0 6-6-16,0 3 7 15,12 0-3-15,0 1 8 16,4-5-5-16,2-3 23 16,4 1-19-16,4-3 6 15,4 0-6-15,3 0 1 16,4 0-4-16,-6 0 7 16,-3 0-15-16,-6 0 12 0,-6 2-10 15,-8 1 5 1,-3-2-1-16,-5 0-1 0,0-1-18 15,0 0 20-15,0 0 0 16,0 0 0-16,0 0 5 16,0 0-10-16,2 0-15 15,-1 0-31-15,-1 0 1 16,2 3-44-16,5 3-22 16,1 0 54-16,-7 0-73 15</inkml:trace>
  <inkml:trace contextRef="#ctx0" brushRef="#br0" timeOffset="42321.8161">16985 11906 429 0,'0'0'83'0,"0"0"-67"16,0 0-29-16,0 0 25 0,0 0-12 15,0 0 68-15,0 80-47 16,2-66 16-16,7-3 4 16,-1 0-27-16,0-7 22 15,2-2-23-15,8-2 26 16,6 0 25-16,6-6-54 16,2-11 14-16,3-1-24 15,-2-3 2-15,0 2-14 16,-5 0 12-16,-3 2-25 15,-4 3-22-15,-4 4-16 16,-4 2-40-16,-6 1-213 16</inkml:trace>
  <inkml:trace contextRef="#ctx0" brushRef="#br0" timeOffset="43811.56">13636 16205 634 0,'0'0'96'0,"0"0"-72"15,0 0-7-15,0 0-15 16,0 0 1-16,0 0 22 16,-8 0 1-16,8 0-16 15,0 0-8-15,14 0 4 16,8 0-6-16,7 0 35 16,5 0-31-16,7 0 1 15,5 0 14-15,8 0-18 16,5 0 3-16,5-3-4 0,0-4 3 15,3 0-14 1,-1 0 12-16,0 1-1 0,-4 1 1 16,-6 2 7-16,-13 1-7 15,-13 2-1-15,-9 0-7 16,-11 0-1-16,-3 0 4 16,-3 0-10-16,0 0 5 15,0 0-14-15,-2 0 1 16,3 2-36-16,-4 2-19 15,-1 2 14-15,0-2-49 16,0 0-159-16</inkml:trace>
  <inkml:trace contextRef="#ctx0" brushRef="#br0" timeOffset="48672.7613">15650 11180 368 0,'0'0'85'0,"0"0"-69"16,0 0-7-16,0 0 16 15,0 0-20-15,0 0 26 16,0 0 29-16,11-29-21 16,-1 25-22-16,-4 3 0 0,-2-1-1 15,-1 1 35 1,-1 1-40-16,-1 0 4 0,-1 0-5 16,0 0 0-16,0 0-15 15,2 0 5-15,5 0-9 16,7 0 9-16,11 0 0 15,9 0 1-15,9 1 24 16,10 2-24-16,0 1 9 16,4 1-10-16,-2 1 0 15,-2 0 0-15,3 0 0 16,-4-1 0-16,-5-2-4 16,-3 0 9-16,-5-1-3 0,-4 1-2 15,-7-1 9 1,-1-1-11-16,-5 0 2 15,-7 1 0-15,-5-2-2 0,-4 0 4 16,-3 1-4-16,-1-1-9 16,-2 0 11-16,0 0-7 15,0 0 7-15,0 0 0 16,0 0-3-16,0 0 11 16,0 0-16-16,1 0 4 15,5 3-34-15,3-1 19 16,1 3-43-16,0-1-88 15,-7-3-101-15</inkml:trace>
  <inkml:trace contextRef="#ctx0" brushRef="#br0" timeOffset="50082.626">15538 13229 181 0,'0'0'372'0,"0"0"-340"15,0 0 55-15,0 0-74 16,0 0 29-16,0 0-2 16,0 0-13-16,-7-17 54 0,7 17-41 15,0 0-31-15,0 0-6 16,-2 0 7-16,2 0-12 16,0 3 2-16,0 8-4 15,0 2 3-15,9 2 1 16,6-5-2-16,-3-1 2 15,1-2 7-15,-2-2-6 16,-2-2 1-16,4-3 7 16,2 0 2-16,7 0-6 15,7-15 18-15,5-7-17 16,0-3 3-16,-1-3-18 16,-3-2 9-16,-6 4 0 0,-3 2-1 15,-6 2-4 1,-4 8-8-16,-3 4 1 0,-3 5-18 15,1 3 7-15,0 2-42 16,3 0-64-16,5 5 38 16,1 4-41-16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04.181"/>
    </inkml:context>
    <inkml:brush xml:id="br0">
      <inkml:brushProperty name="width" value="0.05292" units="cm"/>
      <inkml:brushProperty name="height" value="0.05292" units="cm"/>
      <inkml:brushProperty name="color" value="#FF0000"/>
    </inkml:brush>
  </inkml:definitions>
  <inkml:trace contextRef="#ctx0" brushRef="#br0">19571 9947 0,'25'0'47,"0"0"-32,0 0-15,-1 0 47,1 0-16,0 0-15,0 0 0,0 0-1,-25 24 110,49-24-125,-24 0 16,0 0-1,-25 25-15,25-25 79,0 0-79,-1 0 15,1 0-15,0 0 110,0 0-95</inkml:trace>
  <inkml:trace contextRef="#ctx0" brushRef="#br0" timeOffset="1007.5193">19819 9773 0,'25'0'47,"0"0"-47,25 25 16,-1-25-16,-24 25 16,0-25-1,0 0-15,24 24 16,-24 1-16,0-25 31,0 25 0,-25 0-15,24 24 0,1-49-1,-25 25 32,-25 0-16,1 25-15,-1-25 0,25-1-16,0 1 15,-25 0 1,0 0-16,0 24 15,1-49 1,24 25 0,-50 0-1,25 49-15,0-74 16,25 25-16,-24-25 16,-1 25-16,-25 0 15,25 0 1</inkml:trace>
  <inkml:trace contextRef="#ctx0" brushRef="#br0" timeOffset="9596.9049">19001 12254 0,'49'0'0,"-24"0"15,0 0-15,0 0 16,24 0 15,-24 0-15,0 0 15,0 0-15,0-25-16,-1 25 15,1 0 1,0-25-16,0 25 16,0 0-1,-1 0-15,1 0 47</inkml:trace>
  <inkml:trace contextRef="#ctx0" brushRef="#br0" timeOffset="20527.6894">18083 15007 0</inkml:trace>
  <inkml:trace contextRef="#ctx0" brushRef="#br0" timeOffset="26496.4614">12998 15354 0,'25'0'47,"0"0"0,24 0-31,-24 0-1,0 25 1,0 0-1,-1 0 1,1-25-16,0 0 31,0 24-31,-25 1 32,25 0-1,-25 0-16,24 0 1,-24-1 0,0 1 31,0 25-32,0-25 1,25-25-1,-25 24-15,0 26 16,0-25 15,0 0-15,0-1 0,0 1-1,0 0 16,0 0-15,0 0 0,0-1 15,-25 26-15,25-25-1,0 0 1,0 24-1,0-24 17,-24-25-32,24 25 15,-25 0 1,25-1-16,0 1 16,0 0-1,0 0 1,-25-25-16,25 25 15,-25-1 17,25 1-32,0 0 15,-25 0 1,1 25 0,-1-26-1,0 26-15,0-25 16,0 0 15,1-1-31,24 1 16,0 0 15,-25-25-31,25 25 16,-25-25-1,25 25 1,-25-25 78,0 0-79,1 0 1,-1 0-1,0 0 1,0 0-16,0 0 16,1 0-16,-1 0 15,0 0 1,0 0-16,0 0 16,1 0 15,-26 0 16,25 0-32,0 0 17</inkml:trace>
  <inkml:trace contextRef="#ctx0" brushRef="#br0" timeOffset="29268.229">9203 15156 0,'-25'0'0,"0"0"62,0 0-46,1 0 0,-1 0-1,0 0 17,25 24-17,-25-24 16,0 25-31,25 0 47,-24 0-15,24 0-17,0-1-15,-25 1 16,25 0 31,0 0 31,0 25-31,-25-26-32,0-24 95,0 0-95,25 25 1,0 0 15,0 0-31,-24 0 16,24-1 31,0 1-47,-25-25 15,25 25-15,0 0 16,0 0 0,0 24-1,0-24 1,0 0 15,0 0 78,0-1-93,0 1-16,0 25 47,0-25 15,0-1-30,0 1-17,0 0 1,0 0 0,0 0-1,25-1-15,-25 1 16,0 0 15,0 0-15,0 0-1,0-1 1,24 1 0,1 0 15,-25 0-16,0 0 17,0-1-17,25 1 17,0-25 139</inkml:trace>
  <inkml:trace contextRef="#ctx0" brushRef="#br0" timeOffset="34772.6332">12254 16892 0,'0'25'140,"0"0"-93,25-1 78,-25 1-125,0 0 16,24-25-1,1 25 95,-25 0-95,25-25 220,-25-25-188,25 0-47,0 25 15,-25-25-15,24-24 31,1 24-15,-25 0 15,50 25-15,-50-25 0,0 0-16,25 25 15,0-24 1,-25-1 15,0 0-15</inkml:trace>
  <inkml:trace contextRef="#ctx0" brushRef="#br0" timeOffset="39044.1611">13990 16743 0,'0'25'32,"0"0"-17,0 24 1,0 1-1,0-25 17,0 0-1,0-1-15,0 1 15,0 0-16,25-25 157,-25-25-172,25 25 16,-25-49 0,25 24-1,-1 25 345,-24-25-345,25 25 16,-25-25 1,25 0 30,-25 1-62,25 24 31</inkml:trace>
  <inkml:trace contextRef="#ctx0" brushRef="#br0" timeOffset="42991.619">19026 16718 0,'0'25'15,"0"0"1,0 0 0,0 0-1,0-1 1,0 1-16,0 0 15,0 25 1,0-26 0,0 1-1,0 0-15,0 0 16,0 0 0,24-1 30,1-24 17,0 0-32,0-24-15,-25-1-16,25 25 15,24-25 1,-24 25 0,0 0-16,24-50 15,26 1-15,-26 24 16,1 25 0,-50-25-1,25 25-15,-25-25 16,0 1 31,25-1 375,-1 0-376,1 0-30,0 0 31,0 25-31</inkml:trace>
  <inkml:trace contextRef="#ctx0" brushRef="#br0" timeOffset="44854.5402">18381 17785 0,'24'0'31,"1"0"-15,0 0-16,25 0 16,24 0-16,-49 0 15,74 0-15,-49 0 16,-1 0-16,1 0 15,24 0-15,-49 0 16,0 0-16,25 0 16,-26 0-1</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9:42.087"/>
    </inkml:context>
    <inkml:brush xml:id="br0">
      <inkml:brushProperty name="width" value="0.05292" units="cm"/>
      <inkml:brushProperty name="height" value="0.05292" units="cm"/>
      <inkml:brushProperty name="color" value="#C00000"/>
    </inkml:brush>
  </inkml:definitions>
  <inkml:trace contextRef="#ctx0" brushRef="#br0">10685 13508 559 0,'0'0'79'16,"0"0"-35"-16,0 0 1 16,0 0-24-16,0 0 12 15,0 0 42-15,0 0-72 16,-3-3-3-16,3 3 11 15,0 0-8-15,0 0-6 16,0 0-3-16,0 6 6 16,0 9 8-16,0 5 14 15,8 5-22-15,3 5 53 16,-1 4-39-16,4 4 8 16,-2 3 3-16,1 4-18 15,-4-4 25-15,2 0-17 0,-3-2 6 16,0-5-7-1,-2-2-8-15,-2-6 16 0,1-4-22 16,-2-5 4-16,0-7-4 16,0 1 0-16,-2-6 0 15,1-2 9-15,-2 0-9 16,0-1-5-16,3-2-24 16,-3 0-37-16,1 0 21 15,-1 0-38-15,2 0 4 16,-2 0 12-16,0-13-178 15</inkml:trace>
  <inkml:trace contextRef="#ctx0" brushRef="#br0" timeOffset="390.6637">10987 13968 566 0,'0'0'136'0,"0"0"-104"16,0 0-25-16,0 0 44 16,0 0-8-16,0 0-5 15,0 2-34-15,0-1-4 16,0-1 1-16,0 1-1 16,0-1 0-16,0 3 2 0,0-3-2 15,0 0 29 1,0 0-22-16,0 0 2 0,0 0 14 15,0 0 3-15,0 0 16 16,0-8-42-16,0-1 1 16,0-2 4-16,-4 5-5 15,4 3-2-15,-3 1 2 16,1 2 1-16,1 0 19 16,-3 0-20-16,2 0 0 15,-4 0-14-15,-1 5 12 16,4 5-42-16,1 3-51 15,2-2-62-15,0-5-168 16</inkml:trace>
  <inkml:trace contextRef="#ctx0" brushRef="#br0" timeOffset="1705.1458">10076 14962 725 0,'0'0'62'15,"0"0"-5"-15,0 0-48 16,0 0 6-16,0 0 3 16,0 0-13-16,37 3-5 15,-14-3-28-15,-1 0-71 16,-3 0-23-16,-6 0-213 16</inkml:trace>
  <inkml:trace contextRef="#ctx0" brushRef="#br0" timeOffset="2228.1683">10329 14930 687 0,'0'0'93'0,"0"0"-40"15,0 0-7-15,0 0-9 16,0 0 1-16,-101 6 9 16,70 8-26-16,0 1-5 15,2 2 5-15,8 1-4 0,2 2-17 16,8 0 0-16,3-2 2 16,5 0-1-16,3-3 5 15,0-2-6-15,7-2 0 16,11-5 3-16,4-2-3 15,5-4 0-15,6 0 15 16,-2-9-7-16,0-7-8 16,-4-1-17-16,-9-1 17 15,-3 1-8-15,-7 3 6 16,-5 5 2-16,-3-1 9 16,0 3-7-16,0 2 8 15,0 2-10-15,-2 1 0 16,1 2 20-16,1 0-20 0,0 0-4 15,0 10 2-15,0 10-4 16,0 3 6-16,1 2 0 16,11-3 4-16,1-3-3 15,2-2-1-15,3-6-5 16,6-5-12-16,6-6-55 16,6 0-46-16,0-19-48 15,2-9-413-15</inkml:trace>
  <inkml:trace contextRef="#ctx0" brushRef="#br0" timeOffset="2573.9519">10690 14916 685 0,'0'0'87'0,"0"0"-65"15,0 0-13-15,0 0-9 16,0 0-1-16,0 0 1 15,54-15 0-15,-34 15-9 16,-6 8-31-16,-3 6-32 16,-5 6-40-16,-6 4 18 15,0 2-102-15,-3 1 161 16,-9 1 35-16,-1-3 62 16,2-1 108-16,3-4-81 0,1-4 27 15,6-6-40 1,1-3-28-16,0-3 6 0,0-3-6 15,13-1 11-15,6 0 12 16,10-1-38-16,5-12-25 16,3 1-8-16,-2-1-41 15,-6 3-32-15,-5-1-61 16,-9 2-93-16</inkml:trace>
  <inkml:trace contextRef="#ctx0" brushRef="#br0" timeOffset="2904.3055">11078 14834 714 0,'0'0'80'0,"0"0"-29"16,0 0-48-16,0 0 35 15,0 0-4-15,0 0-18 16,0 66 35-16,0-41-9 16,0 3-12-16,2-2 16 15,2 3-42-15,-1 0 29 16,2-1-17-16,-3-6 0 16,3-1-7-16,-2-4-9 15,0-4 0-15,-1-1 3 0,1-4-3 16,1-1-25-16,0-2-30 15,-1 0-72-15,0-5-34 16,-3 0-145-16</inkml:trace>
  <inkml:trace contextRef="#ctx0" brushRef="#br0" timeOffset="3405.9319">11998 15177 688 0,'0'0'113'0,"0"0"-86"15,0 0-19-15,0 0 2 16,0 0 19-16,0 0-2 16,0 36 62-16,-8-9-48 15,-5 1-2-15,-4 0-6 16,-3 1-33-16,0-2 3 15,1-1-3-15,3 0-45 16,4-5-89-16,0-8-106 0</inkml:trace>
  <inkml:trace contextRef="#ctx0" brushRef="#br0" timeOffset="4164.7164">12595 14826 697 0,'0'0'100'16,"0"0"-52"-16,0 0-22 0,0 0 18 15,0 0-18-15,0 0-20 16,-7 21-4-16,7 7 0 16,0 10 55-16,0 2-26 15,0 1 0-15,1 2 3 16,-1-1-22-16,0-1 24 15,0-6-23-15,-9-6-10 16,2-9 9-16,1-11-11 16,3-2-1-16,3-7 4 15,0 0 15-15,0 0 37 16,0-13-35-16,0-11-21 16,0-6 0-16,13-6-24 0,5 2-19 15,6 5 16-15,4 4-4 16,1 8 11-16,-1 5-1 15,0 6-13-15,-2 6 31 16,-5 0-17-16,-5 3 8 16,-4 14 1-16,-5 3 13 15,-4 4-2-15,-3 0 4 16,-1 0 2-16,-17 2 27 16,-6-1-19-16,-2-2-7 15,0-2 13-15,3-6-18 16,7-4 1-16,9-6-3 15,7-5-12-15,0 0-8 16,1-9-57-16,25-18-76 16,6-11-274-16</inkml:trace>
  <inkml:trace contextRef="#ctx0" brushRef="#br0" timeOffset="4485.8941">13020 15008 740 0,'0'0'72'0,"0"0"-48"16,0 0-21-16,0 0-2 15,84-29-1-15,-54 27-1 16,0 2-5-16,-7 0-21 16,-8 14-45-16,-7 6-41 15,-8 6 34-15,-2 2 44 0,-20 0 35 16,0-3 0-16,1 0 49 15,3-7 61-15,7-6-37 16,5-3-1-16,5-4-11 16,1-5-52-16,0 0 39 15,0 0-9-15,19 0-1 16,12-5-7-16,11-9-31 16,7-3-4-16,-2 1-103 15,-4 2-69-15,-9 1-231 16</inkml:trace>
  <inkml:trace contextRef="#ctx0" brushRef="#br0" timeOffset="4875.6037">13521 14912 744 0,'0'0'39'15,"0"0"-25"-15,0 0 14 16,0 0-26-16,0 0-1 16,83 24 37-16,-72-7-33 15,-3 5 12-15,-5 0-4 16,-3 1-1-16,0 4 34 16,0-5-46-16,-6-1 2 0,-3-4 10 15,1-4-11 1,1-7 0-16,6-3-1 0,1-3 0 15,0 0 17-15,0 0 4 16,0 0 21-16,0 0-12 16,0 0-29-16,11 3 8 15,4 0-7-15,5 2 12 16,-1 0 0-16,4 3-14 16,-2-3 2-16,2 2-11 15,1 1 9-15,2-1-34 16,-3-3-99-16,-2-1-145 15</inkml:trace>
  <inkml:trace contextRef="#ctx0" brushRef="#br0" timeOffset="5147.9744">14005 15199 818 0,'0'0'146'15,"0"0"-146"-15,0 0-4 16,0 0-2-16,0 0 6 16,0 0 58-16,0 92-28 15,-3-64-10-15,-12 0-12 0,-2-1 4 16,0-1-24-16,-1-2-26 15,1-7-94-15,4-8-161 16</inkml:trace>
  <inkml:trace contextRef="#ctx0" brushRef="#br0" timeOffset="6001.3816">15158 15049 763 0,'0'0'100'0,"0"0"-66"16,0 0-4-16,0 0 62 16,0 0 2-16,0 0-54 15,34-22-26-15,3-2-14 16,6-4 0-16,2-4 9 15,-4-2-7-15,-9 2-2 16,-2 1 8-16,-10 7-6 16,-7 9 6-16,-9 8 3 15,-4 7-4-15,0 0 39 0,0 0-46 16,-1 9-2 0,-17 15 1-16,-7 10 1 0,-6 6 2 15,-1 0-2-15,4 3 1 16,1-1 3-16,4 1-2 15,0 0-2-15,2 1 6 16,3-2-5-16,6-3 12 16,7-7-13-16,5-4 1 15,0-2-5-15,10-5 4 16,12-5 0-16,3-4-3 16,5-7-5-16,7-5 0 15,1 0-19-15,0-14 1 0,-7-8 7 16,-6 0-35-1,-9-1 10-15,-10 0 2 0,-6-2-19 16,0 4 32-16,-17 1 7 16,-3 11 22-16,-4 2 2 15,3 7 3-15,4 0-3 16,3 0 8-16,9 2 1 16,5 6-11-16,0-2-17 15,21 0-62-15,9-4 7 16,6-2-95-16,4-2-456 15</inkml:trace>
  <inkml:trace contextRef="#ctx0" brushRef="#br0" timeOffset="6256.5658">15892 14870 857 0,'0'0'29'16,"0"0"-29"-16,0 0 0 16,-60 75 74-16,40-43-16 15,4 2-2-15,4 0-14 16,3 0-29-16,6-1-6 16,3-1-7-16,0-4 8 0,3-4-19 15,13-7-7 1,5-6-75-16,8-8-5 0,2-3-87 15</inkml:trace>
  <inkml:trace contextRef="#ctx0" brushRef="#br0" timeOffset="6498.2955">15969 15115 20 0,'0'0'449'0,"0"0"-449"15,0 0 0-15,0 0-3 16,0 0-22-16,0 0 25 0,-9-3 6 16,9 3 25-1,0 0 27-15,0 0 84 0,0 0-59 16,0 0 39-16,0 0-68 16,0 0-17-16,0-4-37 15,0-1-102-15,0 2-60 16,5 1-189-16</inkml:trace>
  <inkml:trace contextRef="#ctx0" brushRef="#br0" timeOffset="6878.233">15969 15115 636 0,'0'-3'161'16,"0"-8"-69"-16,0-2-62 16,0-5 34-16,1-1 9 15,9-1-49-15,2 1 19 16,2 5-32-16,-2 3 9 0,2 3 15 15,-5 6-34-15,-2 2-1 16,1 0-6-16,2 9 6 16,-4 8-11-16,0 0 13 15,-3 3-2-15,-3-3 5 16,0-1 2-16,0-2-3 16,-6-3-4-16,-2-3 0 15,4-6-9-15,2-2 9 16,2 0-7-16,0 0 3 15,0-8-17-15,0-2-28 16,0 4 14-16,0 4 35 16,2 2-12-16,5 0 12 15,3 0 0-15,-1 0 15 16,4 0-6-16,0 8 8 0,2 2-13 16,-2-1-2-16,2 0 9 15,0-2-11-15,2-3-38 16,-4-4-94-16,2 0-87 15</inkml:trace>
  <inkml:trace contextRef="#ctx0" brushRef="#br0" timeOffset="7126.1723">16317 14938 655 0,'0'0'86'0,"0"0"-82"15,0 0 13-15,0 0 21 16,80 15 17-16,-57 5-17 16,-2 4-3-16,-4 1-2 15,-10 4-22-15,-5 0 15 16,-2 0-5-16,-2 3-19 16,-15-1 25-16,-4-2-21 15,-3-1-6-15,2-6-16 16,5-8-105-16,4-9-88 15</inkml:trace>
  <inkml:trace contextRef="#ctx0" brushRef="#br0" timeOffset="7413.2072">17009 14945 776 0,'0'0'49'0,"0"0"-49"0,0 0 0 16,0 0-5-16,0 0-1 15,0 0 0-15,71 32-26 16,-71-11-63-16,0 1-74 16</inkml:trace>
  <inkml:trace contextRef="#ctx0" brushRef="#br0" timeOffset="7553.4208">16983 15194 501 0,'0'0'92'16,"0"0"-6"-16,0 0 21 15,0 0-15-15,0 0-33 16,107-14-51-16,-74 4-8 16,0 1-17-16,-3 2-73 15,-9-1-142-15</inkml:trace>
  <inkml:trace contextRef="#ctx0" brushRef="#br0" timeOffset="9001.1724">17938 14836 681 0,'0'0'65'16,"0"0"-40"-16,0 0 12 16,0 0 24-16,0 0 29 15,0 0-30-15,2-31-15 0,-2 31 4 16,0 0-46-16,0 0-3 16,0 0 11-16,0 0-9 15,0 0 4-15,0 2 15 16,0-1-14-16,0 0 42 15,0 1-35-15,0-2 18 16,0 1-6-16,0-1-18 16,0 0-1-16,0 0-7 15,0 0 0-15,0 2-7 16,0-1 7-16,0 1 0 16,0 8-1-16,0 4 1 15,0 9-3-15,0 4 3 0,0 4 0 16,-2 5 18-1,-4 1-11-15,0 5 9 0,0-4 4 16,0-1-20-16,0-5 4 16,3-6-4-16,3-6 0 15,0-11 1-15,0-7-1 16,0-2-2-16,0 0-4 16,0 0 4-16,0 0-12 15,2 0-39-15,13-8-78 16,0-6-84-16,-4-3-399 15</inkml:trace>
  <inkml:trace contextRef="#ctx0" brushRef="#br0" timeOffset="11468.5365">16903 14966 485 0,'0'0'35'0,"0"0"-1"16,0 0 32-16,0 0-17 15,0 0 7-15,0 0-23 16,-17-21-20-16,14 21 33 16,2 0-37-16,-1 0 12 15,2 0 5-15,0 0-2 16,0 0 21-16,0 0 2 16,0 0-29-16,0 0 32 15,0 0-39-15,0 0-1 16,0 0-6-16,0 0 0 15,6 0-4-15,6 0 0 16,9 0 1-16,6 5 11 0,3-5-4 16,3 2-8-16,3-2 12 15,1 0-12-15,-2 0 0 16,-3 0-2-16,-5 0 5 16,-8 0-3-16,-5 0 0 15,-6 0-1-15,-5 0-2 16,-1 0 4-16,-2 0-1 15,0 0 0-15,0 0 0 16,0 0-16-16,0 0 5 16,1 0-3-16,4 0-27 15,3 0-4-15,3 0 15 16,0 0-41-16,5 0-45 16,-7 0-23-16,-1 1-202 15</inkml:trace>
  <inkml:trace contextRef="#ctx0" brushRef="#br0" timeOffset="12143.4249">17001 15236 540 0,'0'0'39'16,"0"0"-11"-16,0 0 32 15,0 0-1-15,0 0 9 16,0 0-25-16,-5 0-15 16,5 0 37-16,0 0-36 15,0 0 4-15,0 0-11 16,0 0-15-16,3 0 14 15,11 0-20-15,8 0 9 16,7 1 8-16,1 3-18 0,1 0 5 16,-1 1-15-1,-6-1 27-15,-2 0-21 16,-5 0 4-16,-2 2-19 0,-4-2 10 16,0 3-16-16,-1-4 19 15,1 0-9-15,-4-2-32 16,1 1-8-16,-1 1-24 15,2-3-29-15,-6 0-63 16</inkml:trace>
  <inkml:trace contextRef="#ctx0" brushRef="#br0" timeOffset="17514.0118">6998 15810 219 0,'0'0'64'0,"0"0"-58"15,0 0 0-15,0 0-2 16,0 0 2-16,0 0 26 16,0 0-11-16,0 0 10 15,-2 1-22-15,2-1 3 16,0 0 31-16,0 0-42 16,0 2 1-16,0-2-2 15,0 3 3-15,0 0 16 16,0-2-18-16,0 2-1 15,0-2 17-15,0 2-13 16,0 0 2-16,1 0-6 16,4 0 3-16,0-1-1 0,3 1 1 15,1 1 3-15,2-1 16 16,0-1-20-16,1 0 7 16,1-1 6-16,0 1-8 15,-1-2-5-15,0 0 1 16,0 2-1-16,-5-2 9 15,-1 0-9-15,-2 0 2 16,-1 0-7-16,-3 1 9 16,0-1-6-16,0 0 0 15,0 0 9-15,0 0-12 16,0 0 3-16,0 1 0 16,0-1-8-16,0 0 5 15,0 0-40-15,5 0 23 16,-2 2 4-16,6-2-15 0,6 0-65 15,-2 0-45-15</inkml:trace>
  <inkml:trace contextRef="#ctx0" brushRef="#br0" timeOffset="25981.5049">13833 16120 559 0,'0'0'66'0,"0"0"-47"15,0 0-10-15,0 0-6 16,0 0 30-16,0 0 5 16,0 0 3-16,0-2-21 0,0 2-15 15,0 0-1-15,0 0 15 16,0 0-17-16,0 0 20 15,0 0-7-15,0 0 2 16,0 0-10-16,0 0 2 16,1-2-8-16,13 1 4 15,7-3-2-15,12-3-1 16,5-1 6-16,4 2-5 16,0 0 4-16,-1 3-14 15,-3 1 8-15,-2 2-4 16,-3 0 3-16,-3 0 0 15,-3 0-2-15,-7 0 2 16,-6 0-7-16,-4 2 6 16,-5-1-13-16,-4 1 12 15,-1-2-3-15,0 0-20 0,0 0-2 16,0 1-13-16,0 4-7 16,0 1 6-16,0 0-73 15,0-2-151-15</inkml:trace>
  <inkml:trace contextRef="#ctx0" brushRef="#br0" timeOffset="43707.1319">11171 13081 35 0,'0'0'99'16,"0"0"-72"-16,0 0 9 15,0 0-23-15,0 0 27 16,0 0-40-16,0 0 0 16,22-52 58-16,-22 52-17 15,0-3 44-15,0 3-17 16,0 0-38-16,0 0 11 15,0-2-4-15,0 1-19 16,0 0 25-16,0-2-27 0,0 1 1 16,0-1 11-16,0 1-5 15,0-1-6-15,0 0-9 16,0 0-5-16,0 0 24 16,6-2-27-16,9-6 0 15,10 0-2-15,10-3 0 16,13 0 2-16,11 2 0 15,9 1 10-15,6-1-25 16,5 0 17-16,5 5-5 16,8-4 3-16,7 3 0 15,5 0-2-15,3 1 2 16,1 0 0-16,3-2-9 0,7 1 4 16,6 0-3-1,4 1 1-15,8 3-6 0,0-1 7 16,-2 1 6-16,-3 4 0 15,-9 0-18-15,-11 0 18 16,-11 0 0-16,-13 4-2 16,-4 5 2-16,0-5 0 15,2 2 0-15,2-1 10 16,-1-4-17-16,-5 0 7 16,-2-1 0-16,-7 0-1 15,-10 0 1-15,-10 0-6 16,-14 0 3-16,-11 0 3 15,-10 0-5-15,-8 0 5 16,-2 0 0-16,-4 2-10 16,-2 5 16-16,2-1-8 0,1 2 2 15,0 3-17-15,4 3-20 16,1 1-52-16,1-2-133 16</inkml:trace>
  <inkml:trace contextRef="#ctx0" brushRef="#br0" timeOffset="44488.8822">17643 12640 657 0,'0'0'55'0,"0"0"-43"16,0 0 2-16,0 0-10 0,0 0 27 16,0 0 23-16,0-14-31 15,0 14-23-15,0 17-21 16,0 11 21-16,0 3 23 15,0 5-20-15,1 1-2 16,4-1 14-16,2-2-12 16,2-1 3-16,1-3-6 15,1 1 9-15,2-5 5 16,-2-5-14-16,2-3 0 16,-2-6-1-16,-5-4 8 15,-2-3 3-15,-2-5 19 16,2 0-7-16,8 0 73 15,11-15-73-15,9-15-16 16,7-4 3-16,3-6-6 16,-5 2-6-16,3 0 2 0,-1 4 1 15,0 5-16-15,-2 7-26 16,-1 8-4-16,-6 8-9 16,-3 6-57-16,0 0 0 15,-2 0-61-15,-4 0-144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0:15.347"/>
    </inkml:context>
    <inkml:brush xml:id="br0">
      <inkml:brushProperty name="width" value="0.05292" units="cm"/>
      <inkml:brushProperty name="height" value="0.05292" units="cm"/>
      <inkml:brushProperty name="color" value="#C00000"/>
    </inkml:brush>
  </inkml:definitions>
  <inkml:trace contextRef="#ctx0" brushRef="#br0">8323 15041 723 0,'0'0'7'0,"0"0"65"16,0 0-31-16,0 0-10 15,0 0-9-15,0 0 49 16,0 0-47-16,-20-26-10 16,16 26 13-16,-5 0-27 0,-8 10 0 15,-9 12 1 1,-7 9-1-16,-2 3 0 0,3 7 9 15,7-7-8-15,7 0 4 16,9-7-5-16,8-5 3 16,1-6-10-16,0-7 7 15,6-4 0-15,8-5-1 16,6 0 2-16,5-1 8 16,5-16-9-16,0-6 2 15,0 0-1-15,-6-1-1 16,-8 2-11-16,-9 2 11 15,-2 8-3-15,-5 5 3 16,0 4 4-16,0 3 1 16,0 0-10-16,0 15 2 0,0 12 3 15,0 7 0-15,0 1 9 16,11-3 4-16,10-3-13 16,5-8 1-16,4-7 5 15,6-7-6-15,2-7-12 16,6 0-32-16,-4-18-75 15,-7-11-91-15</inkml:trace>
  <inkml:trace contextRef="#ctx0" brushRef="#br0" timeOffset="174.6971">8660 15138 637 0,'0'0'23'0,"0"0"-14"16,0 0-18-16,91-12 6 16,-71 12-82-16,-4 12-8 15,-8 12-126-15</inkml:trace>
  <inkml:trace contextRef="#ctx0" brushRef="#br0" timeOffset="315.7078">8715 15359 414 0,'0'0'149'16,"0"0"-31"-16,0 0-59 15,0 0-31-15,0 0-7 16,0 0 73-16,35 36-9 0,8-48-64 16,9-2-19-16,3-1-2 15,-4 1-75-15,-6-3-63 16,-9 2-129-16</inkml:trace>
  <inkml:trace contextRef="#ctx0" brushRef="#br0" timeOffset="659.7171">9105 15095 726 0,'0'0'63'0,"0"0"-30"0,0 0-29 16,0 0 4-16,0 0 37 15,0 0-41-15,85-36 1 16,-67 52-4-16,-6 4-1 15,-6 5 7-15,-6 0-7 16,0 5 4-16,0-1 14 16,-11 0-17-16,-1-7-1 15,2-5 14-15,7-6-10 16,1-6-1-16,2 1-3 16,0-5 1-16,0 0 26 15,5 1-20-15,10-1 21 16,1 0 22-16,5 1-41 15,3-2 9-15,4 0-18 16,2 0-10-16,6 0-34 16,0 0-99-16,-2-3-119 0</inkml:trace>
  <inkml:trace contextRef="#ctx0" brushRef="#br0" timeOffset="888.3095">9822 15285 881 0,'0'0'0'0,"0"0"0"16,0 0 0-16,-31 74 16 0,19-44 4 15,5-2-20-15,1-1 2 16,6-1-6-16,0-6-57 15,0-10-85-15,7-10-298 16</inkml:trace>
  <inkml:trace contextRef="#ctx0" brushRef="#br0" timeOffset="1404.9488">10380 14987 877 0,'0'0'74'16,"0"0"-74"-16,0 0-1 16,0 0-13-16,0 0 14 15,0 0 50-15,0 108-19 16,0-69-5-16,0-1 0 15,0-1 16-15,0-6-19 16,0-8-13-16,0-4 24 16,0-7-34-16,0-8 3 15,0-4-2-15,0 0 3 16,0 0 13-16,0-7-8 16,0-10 6-16,11-12-15 0,7-3-21 15,4 1 4-15,3 4-2 16,0 9-3-16,1 6 20 15,-7 7 2-15,1 3-7 16,-5 2-4-16,4 0 10 16,-1 11 1-16,-4 5-4 15,-2 4 8-15,-4 5-3 16,-6-2 7-16,-2 7-7 16,0-4 35-16,-17 3-23 15,-4-5 3-15,-1-4-8 16,3-4 1-16,6-8-8 15,8-5-1-15,3-3-23 16,2 0-12-16,0-17-41 16,7-12-198-16</inkml:trace>
  <inkml:trace contextRef="#ctx0" brushRef="#br0" timeOffset="1638.8512">10765 15112 806 0,'0'0'154'0,"0"0"-146"16,0 0 6-16,0 0-13 16,85-12 2-16,-52 10-3 0,0 2 0 15,-7 0-19-15,-5 0-65 16,-11 11-20-1,-6 12-41-15,-4 2 6 0,-4 2-111 16</inkml:trace>
  <inkml:trace contextRef="#ctx0" brushRef="#br0" timeOffset="1778.4743">10903 15288 267 0,'0'0'207'0,"0"0"-128"16,0 0 35-16,0 0-54 16,0 0 18-16,0 0-6 15,10 49-2-15,12-49 0 16,3 0-30-16,2-4-17 15,3-4-23-15,3-2-12 16,1 0-86-16,-6 1-83 0,-6-2-365 16</inkml:trace>
  <inkml:trace contextRef="#ctx0" brushRef="#br0" timeOffset="2182.1602">11438 15051 434 0,'0'0'338'0,"0"0"-334"0,0 0-4 16,0 0 3-16,0 0 39 15,85 25-20-15,-69-14 14 16,-4 2-23-16,-6 4-13 15,-6 1 0-15,0 4 14 16,0 1-10-16,-14 1 13 16,-4-4-2-16,4-3-9 15,-3-4 14-15,8-5-16 16,3-4 1-16,5-1 31 16,1-2-35-16,0-1 15 15,0 2 11-15,0 1-27 16,3 2 21-16,11 3 19 15,6-1-6-15,0 0 5 0,7-1-38 16,-4-1 13 0,1 0-14-16,-2-1-16 0,-2 3-38 15,-2-2-104-15,-8-2-155 16</inkml:trace>
  <inkml:trace contextRef="#ctx0" brushRef="#br0" timeOffset="2680.3021">13056 15224 718 0,'0'0'120'0,"0"0"-105"16,0 0-14-16,0 0 35 15,0 0 54-15,0 0-22 16,-18 81 7-16,5-53-33 15,-4-3-25-15,0 0-9 16,3-3-7-16,2 0-2 16,0-1-24-16,5-1-97 15,1-8-90-15,0-8-402 16</inkml:trace>
  <inkml:trace contextRef="#ctx0" brushRef="#br0" timeOffset="3787.7054">13578 15132 370 0,'0'0'9'0,"0"0"104"16,0 0-76-16,0 0 52 15,0 0 11-15,0 0-43 16,-43 44-22-16,41-43 25 16,2-1-27-16,0 0 34 15,0 0-39-15,0 0 18 16,12-2-8-16,12-18-23 0,15-6 27 16,6-8-35-16,-1 0-7 15,-5 1 22-15,-7 5-22 16,-10 4 0-16,-9 9-3 15,-8 6 15-15,-5 7 4 16,0 2-16-16,0 0 2 16,-5 0-5-16,-14 11 3 15,-10 14-2-15,-6 9-8 16,2 8 10-16,3 5-3 16,5 5-6-16,5-1 9 15,7-1-3-15,9-9 2 16,4-6 1-16,0-7 0 15,9-7-1-15,10-8 0 0,2-4-3 16,4-7 4 0,0-2-2-16,1 0 2 15,1-6-17-15,-5-5 16 0,-4 0-39 16,-9 3 31-16,-5 2-16 16,-4 3 25-16,0 0-6 15,0 2-25-15,-3 0-4 16,-7 1 22-16,-3 0 3 15,7 0 0-15,1 0 2 16,5 0-50-16,0 0-34 16,11-2-136-16,18-12 79 15</inkml:trace>
  <inkml:trace contextRef="#ctx0" brushRef="#br0" timeOffset="4052.6356">14172 14987 852 0,'0'0'74'0,"0"0"-73"16,0 0 29-16,0 0-6 15,0 0-16-15,-84 100 58 16,74-58-45-16,5 4-12 15,5-5 17-15,0 0-24 16,0-7 2-16,9-5-4 0,8-7-49 16,5-5-32-1,1-10-76-15,3-7-74 0</inkml:trace>
  <inkml:trace contextRef="#ctx0" brushRef="#br0" timeOffset="4471.0358">14358 15259 791 0,'0'0'112'0,"0"0"-69"15,0 0 7-15,0 0 26 16,0 0-64-16,20-86 0 0,-3 68-12 16,-1 4 6-16,0 6-1 15,-3 4-5-15,0 4-1 16,0 0-2-16,-3 8-4 15,1 9 5-15,-3 1 2 16,-6 4 0-16,-2 0 2 16,0 2 5-16,-3-6-7 15,-8-6 11-15,3-3-8 16,3-9-6-16,4 0 0 16,1 0 3-16,0-10-10 15,0-11-38-15,0-1-21 16,13 0 45-16,0 8-1 15,1 4 25-15,-2 9 23 16,-3 1-20-16,4 0 32 16,-1 0-24-16,3 3-4 0,1 7 26 15,2 2-23-15,-1-3-3 16,0 1-7-16,2-4-68 16,1-6-8-16,0 0-98 15,-2-9-302-15</inkml:trace>
  <inkml:trace contextRef="#ctx0" brushRef="#br0" timeOffset="4704.4798">14842 15025 789 0,'0'0'88'0,"0"0"-82"0,0 0-6 15,0 0 25-15,0 0-2 16,0 0 14-16,85 61-22 15,-69-30-8-15,-6 5 16 16,-5 1-20-16,-5 2 22 16,0-5 10-16,-6-1-32 15,-9-6 3-15,0-6-6 16,2-4-24-16,2-9-95 16,4-8-212-16</inkml:trace>
  <inkml:trace contextRef="#ctx0" brushRef="#br0" timeOffset="4959.6543">15294 15158 937 0,'0'0'81'16,"0"0"-68"-16,0 0 23 16,0 0-13-16,0 0 12 15,0 0-35-15,89-35-8 16,-58 35-34-16,-5 0-113 0,-10 14-20 16,-13 10-32-16</inkml:trace>
  <inkml:trace contextRef="#ctx0" brushRef="#br0" timeOffset="5100.8564">15358 15357 476 0,'0'0'179'0,"0"0"-119"16,0 0-17-16,0 0 52 15,0 0-9-15,0 0 25 16,43 6-54-16,-7-17-51 16,1-1-12-16,4 2-4 15,-6 0-131-15,-8 3-209 16</inkml:trace>
  <inkml:trace contextRef="#ctx0" brushRef="#br0" timeOffset="17734.014">15857 15447 762 0,'0'0'75'16,"0"0"-53"-16,0 0 5 15,0 0 33-15,0 0 36 16,0 0-37-16,0 0-59 15,0 0 17-15,41-67-17 16,-19 42 0-16,5-3 5 16,1-4 6-16,-1-4-10 15,-1-2-1-15,-3 0 0 16,-2-1 0-16,-6 3 1 16,-2 4-1-16,-4 5 1 15,-3 6 1-15,-2 4-4 16,-2 9 2-16,-2 3 0 15,0 5 2-15,0 0-2 16,0 0-13-16,0 10 8 16,-10 11-1-16,-5 8 6 0,-4 3 0 15,3 1 1-15,3-2 0 16,6-2 0-16,4-3-2 16,1-6-1-16,2-5 2 15,0-4-6-15,0-3 6 16,11-2 0-16,5 0 10 15,7-5-10-15,3-1 0 16,3 0 1-16,1 0 7 16,-1-6 2-16,-3-2-10 15,-3-3 0-15,-4 3 2 16,-6 2-2-16,-6 2 0 16,-5 4-3-16,-2 0-4 0,0 0-12 15,-6 0 3-15,-13 7 7 16,-7 11 1-16,1 3 8 15,2 0-3-15,7-2 1 16,9-5-4-16,5-3 4 16,2-3-8-16,0-1 10 15,2-3-3-15,14-1 9 16,5-3 3-16,3 0-2 16,4 0 2-16,-1-5-3 15,-2-6 1-15,-7-2-6 16,-2 1 2-16,-8 2-3 15,-5-2-1-15,-3 0-4 16,0 0-7-16,-8 1-3 0,-5 2-19 16,-2 4 26-16,1 2 1 15,3 3-2-15,2 0 9 16,4 0-1-16,4 0-15 16,1 0 8-16,0 1-15 15,0 5 18-15,12 1-2 16,7 0 9-16,6-3-2 15,3-1 13-15,4-3-8 16,-1 0 18-16,-1-3-23 16,0-8 3-16,-4 0 0 15,-6-2-3-15,-7 4 0 16,-2 1-8-16,-8 5 15 0,-3 3-7 16,0 0 8-1,0 0-6-15,-4 8-2 0,-11 10-6 16,1 4 6-16,3 4 5 15,9-5-5-15,2-4-2 16,0-6 1-16,7-3-1 16,7-5-1-16,4-3 3 15,1 0 0-15,5-5 28 16,-3-13-22-16,-1-3-5 16,-4-2 0-16,-7 5 3 15,-4 6 2-15,-2 4-6 16,-3 5 3-16,0 3 10 15,0 0-13-15,0 0-6 0,0 16-11 16,-3 12 4-16,-2 6 13 16,-1 2 0-16,3 1 0 15,1-3 0-15,1-3 5 16,-2-3-4-16,0-7-1 16,1-5 0-16,2-7-6 15,0-4-48-15,0-5-106 16,8-6-69-16</inkml:trace>
  <inkml:trace contextRef="#ctx0" brushRef="#br0" timeOffset="18501.047">17103 15394 513 0,'0'0'96'0,"0"0"-39"16,0 0-24-16,0 0 1 15,0 0 6-15,0 0-40 16,-2-2 0-16,2 1-4 15,0-2-10-15,0-2-8 16,0 0-32-16,0-2 34 16,0-2 20-16,0 1 27 15,0-2-3-15,0 2 20 16,0-3-15-16,0 1 16 0,0-2-44 16,0 3 32-16,9-2-21 15,2 2 7-15,4-3-7 16,-2 4 1-16,5 1-13 15,-4 4 3-15,0 3-2 16,-2 0-2-16,-2 10 1 16,-4 12-5-16,-2 5 5 15,-4 2 14-15,0-4-5 16,-2-4 2-16,-6-5-8 16,1-8 1-16,3-5 10 15,4-3-14-15,0 0 0 16,0 0 0-16,0-8 0 0,8-12-14 15,9 0-42 1,2 3 32-16,-4 6 24 0,-3 7 0 16,-6 2 6-16,-1 2 2 15,-1 0-7-15,1 0 14 16,5 0 6-16,1 10-12 16,2-1 24-16,2 3-33 15,-3 0-8-15,1-4 2 16,-2-4-79-16,-2-4-68 15,-1 0-148-15</inkml:trace>
  <inkml:trace contextRef="#ctx0" brushRef="#br0" timeOffset="18724.9399">17047 15159 603 0,'0'0'82'0,"0"0"-74"15,-26 84 26-15,18-45 1 16,5-1-25-16,3 0 19 16,0-1-29-16,6-6-7 15,15-6-26-15,4-12-149 0</inkml:trace>
  <inkml:trace contextRef="#ctx0" brushRef="#br0" timeOffset="19057.3509">17769 15330 645 0,'0'0'51'15,"0"0"11"-15,-31 78-53 16,15-49 37-16,1 2-35 16,-3 2-7-16,3-1-8 15,-3-6-26-15,-6-2-184 16</inkml:trace>
  <inkml:trace contextRef="#ctx0" brushRef="#br0" timeOffset="22071.3251">19876 13089 729 0,'0'0'50'0,"0"0"-25"15,0 0-13-15,0 0-4 16,0 0 84-16,0 0-63 16,0 0-16-16,64-70-2 15,-46 40-1-15,2-3-2 16,-3 2-8-16,1-3 0 15,-3 4 25-15,3-1-25 0,-3 8 0 16,2 3 2-16,3 8 1 16,-1 5 7-16,3 7-10 15,2 0-1-15,-1 7-20 16,-1 17 13-16,-1 4 8 16,-7 6-5-16,-7 2 6 15,-7 3-1-15,0-6 0 16,0-2 9-16,-11-11-18 15,3-4 18-15,0-9-9 16,5-4 0-16,0-3 8 16,3 0 3-16,0-6-11 15,0-12-1-15,0-4-11 16,3 2-6-16,8 4 18 0,-4 6-8 16,-1 6 7-16,0 4 1 15,3 0-1-15,1 1-23 16,7 14 20-16,1 5-2 15,3 0 6-15,-4-2 20 16,1-2-15-16,2-2 16 16,-4-5-21-16,2 0 0 15,3-8-10-15,2-1-79 16,-1 0-96-16,-3-16-397 16</inkml:trace>
  <inkml:trace contextRef="#ctx0" brushRef="#br0" timeOffset="23457.6687">20323 12241 786 0,'0'0'57'0,"0"0"18"15,0 0-58-15,0 0 30 0,0 0 14 16,37-81-39-16,-11 52 2 16,2-6-24-16,0 0 0 15,4-1 4-15,-6-2-4 16,1 4 0-16,-7 3-5 16,-2 6 13-16,-9 5-9 15,-3 7 1-15,-6 9 0 16,0 2-1-16,0 2 1 15,0 0-9-15,0 11 0 16,-11 14 8-16,-5 9 1 16,-2 4 0-16,6-1 7 15,5-1-6-15,5-9-1 16,2-1 0-16,0-8-2 16,10-2 4-16,8-5-1 15,8-5-1-15,7-6 1 0,5 0 10 16,4 0-11-16,-6 0-5 15,-11 0 1-15,-8 0 1 16,-10 0-3-16,-7 0-47 16,0 0 24-16,-5 9 24 15,-11 2 5-15,-3-2 0 16,2-4 14-16,4 0-10 16,8-5 14-16,4 2-18 15,1-2 5-15,0 0-13 16,8 0 8-16,15 0 0 0,7 0 13 15,2 0-12-15,-4-5 3 16,-7 1-4-16,-9 2 0 16,-6 0-10-16,-5-1 10 15,-1-5 0-15,0 2-15 16,-12-5 11-16,-12-1 3 16,-5 3-18-16,-1 1 11 15,4 4 3-15,10 3 5 16,7-1-1-16,3 2-8 15,6 0 7-15,0 0-21 16,0 13 10-16,2 2 12 16,15 0-1-16,6-2 2 15,3-4 0-15,3-4 12 0,-2-5-8 16,-2 0 3 0,-3 0 3-16,-4-6-10 0,-4-5 11 15,-5-3-9-15,-5 0 0 16,1 4 14-16,-5 2-7 15,0 3 20-15,0 3-9 16,0 2-20-16,0 0 0 16,0 0-4-16,-8 8-13 15,2 8 3-15,0 1 8 16,6-2-6-16,0-3 8 16,0-5-21-16,8-2 8 15,2-5 11-15,1 0 6 0,1 0 12 16,1-10-12-1,-2 0 0-15,-5 0 4 0,-2 4 3 16,-4 3 39-16,0 3-15 16,0 0-30-16,0 9-1 15,0 18-12-15,0 7 12 16,-7 8 5-16,-3-2-1 16,0-1 3-16,-2-7-7 15,2-3 1-15,-2-7 4 16,3-6-5-16,4-7 0 15,4-5-2-15,1-4 11 16,0 0-4-16,0 0-5 16,13-12 0-16,11-5-8 15,8-2 4-15,2 1-28 16,7-1-16-16,-1 1-61 16,-2 0-49-16,-6 3-344 0</inkml:trace>
  <inkml:trace contextRef="#ctx0" brushRef="#br0" timeOffset="24783.1603">21239 12230 733 0,'0'0'69'0,"0"0"-45"16,0 0-22-16,0 0-2 15,0 0 1-15,0 0 44 16,0 56 12-16,-6-32-30 16,0-1-7-16,0-5 8 15,0-5-26-15,2-6 4 16,4-6-6-16,0-1 2 16,0 0 26-16,0 0 2 0,0-9 8 15,0-13-23-15,13-3-15 16,2-3 0-16,3 4 0 15,1 1 2-15,2 8-8 16,-2 3 6-16,1 7-4 16,-4 3-4-16,-4 2 1 15,1 0-1-15,-6 14 7 16,-1 5-8-16,-5 6 6 16,-1 3 3-16,0-1 0 15,-17 0 0-15,-3-3 2 0,-3-4-2 16,0-6 12-1,5-5-10-15,4-2 4 0,7-7-6 16,5 0-24-16,2-10 0 16,0-18-304-16</inkml:trace>
  <inkml:trace contextRef="#ctx0" brushRef="#br0" timeOffset="25579.5434">21677 11884 701 0,'0'0'87'16,"0"0"-1"-16,0 0-18 15,0 0-20-15,0 0-31 16,0 0-8-16,-71-24-3 16,53 36-6-16,0 5 0 0,3 2-1 15,3 3 9-15,6-2-8 16,5-1 0-16,1-4 5 15,0-2-14-15,4-3 14 16,8-3-5-16,6-4 14 16,4-3-13-16,1 0 7 15,-1 0-8-15,-1-10 7 16,-3-3-5-16,-6 2-2 16,-5 1 0-16,-4 1 11 15,-3 5 2-15,0 3 0 16,0 1-3-16,0 0-7 15,0 0 4-15,0 0-7 0,0 7-10 16,0 8 5-16,2 4 5 16,4 0 0-16,6 1-5 15,3-3 5-15,7 0-14 16,6-3-50-16,7-4-84 16,1-6-52-16</inkml:trace>
  <inkml:trace contextRef="#ctx0" brushRef="#br0" timeOffset="26601.5378">21983 12484 801 0,'0'0'50'16,"0"0"-50"-16,0 0-33 15,0 0 25-15,0 0 8 16,0 0-1-16,93 0 1 16,-47 0-9-16,2 0-41 15,-5 0-62-15,-10 3-106 16</inkml:trace>
  <inkml:trace contextRef="#ctx0" brushRef="#br0" timeOffset="26782.3537">22062 12818 495 0,'0'0'39'15,"0"0"23"-15,0 0 38 16,88 10-50-16,-56-10 2 15,3 0-49-15,6 0 5 16,0 0-8-16,1-3-64 16,-3-4-285-16</inkml:trace>
  <inkml:trace contextRef="#ctx0" brushRef="#br0" timeOffset="29059.7833">23117 12683 565 0,'0'0'34'15,"0"0"-15"-15,0 0 7 16,0 0 44-16,0 0 55 16,0 0-39-16,-14 7-27 15,14-7 33-15,0 0-45 16,0 0 24-16,-3-11-6 16,1-6-62-16,-1-5 29 0,1-5-17 15,2-3-7-15,0-6-11 16,0 1 5-16,15 1-4 15,0 7 1-15,3 7-12 16,3 6 9-16,1 11-18 16,0 3-6-16,1 0 12 15,-5 7-6-15,-1 13 18 16,-3 9-9-16,-5 5 13 16,-6 4-3-16,-3 0 3 15,0-5 0-15,-3-4-1 16,-7-5 9-16,0-8-8 0,4-6 1 15,3-5 5 1,3-4 0-16,0-1-5 0,0 0 0 16,0-13 25-16,3-9-26 15,11-7-27-15,4 3 14 16,-3 4-10-16,-2 9 12 16,-5 7-2-16,-4 5 11 15,-1 1-26-15,2 0 25 16,2 14-1-16,2 6-4 15,3 3 16-15,3 1-2 16,-2 0-6-16,5-3 0 16,4-6 1-16,3-3-1 15,4-2-10-15,6-8-54 0,-7-2-267 16</inkml:trace>
  <inkml:trace contextRef="#ctx0" brushRef="#br0" timeOffset="31436.6757">16239 15756 522 0,'0'0'107'16,"0"0"-80"-16,0 0-18 15,0 0 8-15,0 0 40 16,0 0-17-16,0 0-9 16,-6 0-23-16,6 0 13 15,0 0 12-15,0 0-31 16,0 0 6-16,0 0-8 15,3 5 6-15,20 2-4 16,11 0 16-16,13 1-8 0,12-1 15 16,6-2-23-1,2 2-2-15,-3-4 0 0,-4 2-2 16,-6-2-1-16,-5-3 3 16,-6 0 0-16,-2 0 7 15,-7 0-7-15,-4 0 0 16,-8 0-1-16,-4 0-3 15,-7 0 2-15,-7 0 2 16,-2 0-16-16,-2 0 14 16,0 0-36-16,0 0-6 15,0 0-42-15,-9 0-69 16,-11 0-102-16</inkml:trace>
  <inkml:trace contextRef="#ctx0" brushRef="#br0" timeOffset="42378.0161">10130 15886 129 0,'0'0'109'0,"0"0"-65"15,0 0-31-15,0 0-10 16,0 0 59-16,0 0 10 15,0 0-55-15,-70-14 32 16,68 14-33-16,0-2 26 16,1 2 5-16,1-1-19 15,0 1-8-15,0 0 37 16,0 0-46-16,0 0 14 16,0 0-20-16,0 0-1 15,0 0 5-15,0 0-9 16,0 0 0-16,0 0-2 15,14 5 7-15,7 2 8 0,9 3-6 16,6-4-1 0,3 0 27-16,3-1-6 0,-3-2-17 15,0-1-7-15,-4-1 2 16,-1 1 1-16,-4-1-6 16,-7-1 4-16,-4 2 1 15,-7-2-5-15,-5 1 0 16,-2-1-1-16,-5 0 2 15,0 0-1-15,0 0 13 16,0 0-10-16,0 0 19 16,0 0-19-16,0 0 4 15,0 0 2-15,0 0-4 16,0 0-2-16,0 0-3 16,0 0-3-16,0 0-3 0,-3 3-38 15,-7 1-30-15,-4 3 8 16,-2 1-17-16,0 6-87 15,1-1-56-15</inkml:trace>
  <inkml:trace contextRef="#ctx0" brushRef="#br0" timeOffset="44038.6609">13532 16167 415 0,'0'0'171'0,"0"0"-114"16,0 0-55-16,0 0 28 16,0 0 12-16,0 0-20 15,-15-2 34-15,15 2-29 16,0 0 4-16,0 0-24 16,0 0 6-16,0 0-13 15,0 0 0-15,0 0 4 16,0 0 3-16,0 0-3 15,0 0 21-15,0 0-9 16,0 0 1-16,0 0-17 16,0 0 6-16,0 0-4 15,0 0 0-15,0 0-4 16,10 0 6-16,16 0-2 16,13 0-1-16,5 0 11 15,7 0 7-15,6 0-17 0,7 0 11 16,6 0-6-16,3 0-1 15,-1 0-6-15,-4 0-5 16,-8-3 5-16,-11 3-1 16,-6 0 5-16,-10 0-2 15,-13 0-2-15,-4 0 0 16,-12 0-4-16,-4 0 4 16,0 0-1-16,0 0-5 15,0 0 6-15,0 0-5 16,0 0-14-16,0 0-25 15,0 0 20-15,0 3-37 16,0 4-6-16,0 8 15 0,-4 0-85 16,-7-2-196-16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1:18.480"/>
    </inkml:context>
    <inkml:brush xml:id="br0">
      <inkml:brushProperty name="width" value="0.05292" units="cm"/>
      <inkml:brushProperty name="height" value="0.05292" units="cm"/>
      <inkml:brushProperty name="color" value="#C00000"/>
    </inkml:brush>
  </inkml:definitions>
  <inkml:trace contextRef="#ctx0" brushRef="#br0">15041 13370 631 0,'0'0'17'16,"0"0"34"-16,0 0-29 16,0 0 15-16,0 0-27 15,0 0 55-15,0 0-20 16,-22-44-13-16,22 44-10 16,0 0-21-16,0 0-2 15,0 6-12-15,0 20 13 16,5 18-6-16,8 13 10 15,-1 9-4-15,6 7 10 16,-3 4-8-16,2-4 8 16,-1-1-10-16,-2-9 11 15,0-7-15-15,-1-11 9 0,-1-3-4 16,0-11-1-16,-3-4 5 16,-3-7-1-16,0-7-4 15,-1-7 0-15,-1-3-13 16,2-3 25-16,10-3-12 15,16-24 50-15,18-19-27 16,18-15-21-16,6-7-2 16,1-4 10-16,-1-1-22 15,-2 3 12-15,-7 10 0 0,-3 9-1 16,-6 10 0 0,-4 9-10-16,-8 7-4 0,-4 7-22 15,-1 5 33 1,-4 5-49-16,4 2-15 0,6 4 1 15,1-1-24-15,0-1-88 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53.415"/>
    </inkml:context>
    <inkml:brush xml:id="br0">
      <inkml:brushProperty name="width" value="0.05292" units="cm"/>
      <inkml:brushProperty name="height" value="0.05292" units="cm"/>
      <inkml:brushProperty name="color" value="#FF0000"/>
    </inkml:brush>
  </inkml:definitions>
  <inkml:trace contextRef="#ctx0" brushRef="#br0">1315 8359 0,'25'0'0,"0"0"15,-1 0 1,1 0 0,0 0-1,25 0-15,-26 0 16,1 0-16,25 0 15,-25 0 1,24 0-16,1 0 16,-1 0-16,26 25 15,-1-25-15,1 0 16,-1 0-16,-24 0 16,-25 25-16,24-25 15,1 0-15</inkml:trace>
  <inkml:trace contextRef="#ctx0" brushRef="#br0" timeOffset="1163.9705">1166 13469 0,'25'0'15,"0"0"-15,0 0 16,-1 0 0,26 0-16,0 0 15,-26 0-15,26-25 16,0 25-16,24 0 16,25 0-16,0 0 15,1 0-15,-1 0 16,-49 0-16,-26 0 15</inkml:trace>
  <inkml:trace contextRef="#ctx0" brushRef="#br0" timeOffset="2155.7747">1464 16049 0,'25'0'31,"24"0"-31,1 0 16,-25 0-1,-1 0-15,1 0 32,0 0-1,0 0-15,0 0-1,-1 0-15,1-25 16,0 25-1,-25-25 1</inkml:trace>
  <inkml:trace contextRef="#ctx0" brushRef="#br0" timeOffset="4902.5364">4788 7392 0,'0'-25'16,"-25"25"-16,0 0 78,0 0 62,0 0-77,25 25-63,-24-25 16,-1 0 30,25 25-30,-25-25 0,0 0-1,0 0-15,1 24 16,24 1-16,-25-25 16,0 25-16,25 0 15,-25-25-15,-24 25 16,24-25-1,25 24 1,-25-24 0,0 25-16,0 0 31,1-25-15,24 25-1,-25 0-15,0-25 16,0 24-1,0 26 1,1-50-16,24 25 16,-25-25-1,25 25-15,-25-25 16,25 24 0,0 1-16,0 0 15,0 0-15,-50 49 16,50-49-16,-24 25 15,24-1-15,-25 1 16,0-50-16,25 50 16,-25-1-16,25 1 15,-25-1-15,25-24 16,-25 25-16,1-1 16,24 26-16,-25-1 15,0-24-15,25 24 16,-25-24-16,25-1 15,-25 26-15,25-1 16,-24-24 0,24 0-16,-25-1 15,25 1-15,0-1 16,0 1 0,0-25-16,-25 0 15,25-1 1</inkml:trace>
  <inkml:trace contextRef="#ctx0" brushRef="#br0" timeOffset="10255.9034">14362 8086 0,'0'50'31,"0"-25"0,0 0-31,0 24 16,0-24 15,0 0-15,0 0-1,0-1-15,0 1 16,0 25 0,0-25 46</inkml:trace>
  <inkml:trace contextRef="#ctx0" brushRef="#br0" timeOffset="11309.7933">14759 7937 0,'-25'0'15,"1"0"17,-1 25-17,25 0 1,-25 0-1,0 25 1,25-26 0,-25 1-16,25 25 15,0-25-15,-24-1 16,-1-24-16,25 25 16,0 25-16,0-25 15,0-1 1,0 1-1,0 0 17,25-25-17,-1 0-15,1 25 16,0-25-16,25 0 16,-1 0-1,-24 0-15,0 0 16,0 0-1,-1 0 1,1-25 0,-25 0-1,0 0-15,0 1 16,0-26 0,0 25-1,0 0-15,0 1 16,0-26-16,0 25 31,0 0-31,0 1 16,0-1-1,-25 25 1,1-25 0,-1 25-1,0-25 1,0 25 62,25 25-62</inkml:trace>
  <inkml:trace contextRef="#ctx0" brushRef="#br0" timeOffset="12816.3326">15181 7714 0,'0'25'47,"0"0"-47,-25 0 16,0-25-1,25 24-15,0 1 16,0 0 0,0 25-16,-25-50 15,25 24-15,-24 1 16,24 0-16,0 0 15,0 0 1,0 0 15,-25 24-31,25-24 16,0 0-16,0 0 16,0 49-1,-25-49 1,25 0-16,0 24 15,0-24 1,0 0 31,0 0-31,0-1-16,0 1 31,0 0-31,0 0 15,0 0 1,0-1-16,0 1 16,0 0-16,-25 0 15,25 0 1,0-1 0,0 1-1,0 0 1,-25-25 93</inkml:trace>
  <inkml:trace contextRef="#ctx0" brushRef="#br0" timeOffset="14226.6035">14412 9674 0,'0'25'15,"0"-1"-15,0 1 16,-25 0-16,25 0 15,0 0-15,0-1 16,0 1-16,0 0 16,0 25-16,0-26 15,0 1-15,0 0 16,0 25-16,0-25 16,0-1-1,0 1 48</inkml:trace>
  <inkml:trace contextRef="#ctx0" brushRef="#br0" timeOffset="14964.3777">14586 9823 0,'-25'24'15,"0"1"-15,25 0 16,-25-25-16,0 25 16,25 0-1,-25-1-15,25 1 16,0 0 0,0 0-1,0 0-15,0 0 16,50-25-1,-25 0-15,25 0 16,-26 0-16,1 0 16,0 0-16,0-25 15,-25 0-15,25 25 16,-25-25-16,0 0 16,0 0-16,0 1 15,0-1 1,0-25-16,0 25 62,0 1-62,-25 24 32,0 0-32</inkml:trace>
  <inkml:trace contextRef="#ctx0" brushRef="#br0" timeOffset="15911.3674">15082 9550 0,'-25'49'15,"0"1"-15,0 0 16,25-26-16,0 26 16,-25 0-1,25 24-15,-24-24 16,24-1-1,0-24-15,0 0 16,-25 0 0,25 0-1,0-1 17,-25 1-32,25 0 15,0 25 16,0-26-31,-25 1 16,25 25 0,0-25-1,0-1 1,0 1 0,0 0-1,0 0 32,-25-25-31,25 25-1,0-1 1,0 1-16,0 0 16,0 0 15</inkml:trace>
  <inkml:trace contextRef="#ctx0" brushRef="#br0" timeOffset="17287.6614">14313 11385 0,'-25'0'15,"25"25"1,0 0 0,0 0-16,-25-25 15,25 25 1,0-1 109,0 1-110,0 0 17,0 0-17,0 0 1,0-1 0,0 1 46,0 25-46,0-25-1,0-1 1,25 1-16,-25 0 16,0 0-1,25-25 95,-25-25-79</inkml:trace>
  <inkml:trace contextRef="#ctx0" brushRef="#br0" timeOffset="18135.9143">14511 11460 0,'-25'25'16,"-24"24"15,49 1-15,-25-25 15,25-1 0,0 1-15,0 25 0,25-25-16,-1-25 15,1 0 1,25 0-1,-25 0 1,0 0 0,-25-25-16,0 0 15,24 0 1,-24-24-16,0 24 16,0 0-1,0 0 1,0 0-1,0 1 1,0-26 15,-24 50-15,-1 0 0,0 0-1,0 0 16,25 25 16,0 0-31</inkml:trace>
  <inkml:trace contextRef="#ctx0" brushRef="#br0" timeOffset="19226.0555">14933 11112 0,'0'25'16,"0"0"-16,0 0 16,-25 0-1,25 24 1,0-24-1,0 0-15,-25 25 16,25 24-16,0-24 16,0-26-16,0 1 15,0 0 1,-25 0-16,1 0 16,24 24-16,0-24 15,0 0 1,0 24-16,0 1 15,-25 0 1,25-26-16,0 1 31,0 0-31,0 0 47,0 0-47</inkml:trace>
  <inkml:trace contextRef="#ctx0" brushRef="#br0" timeOffset="22621.5803">15851 8359 0,'0'0'0,"24"25"16,-24 0 0,25 0 77,-25-1-77,50 26 0,-1 24-1,-24-24-15,50 24 16,-51-24-16,51 24 15,-26-24-15,-24 24 16,50-24-16,-26 25 16,1-26-16,-25-24 15,-1 25-15,26 24 16,0-24-16,-26-1 16,26 26-16,-25-51 15,25 1-15,-26 0 16,-24 0 46,25 0-46</inkml:trace>
  <inkml:trace contextRef="#ctx0" brushRef="#br0" timeOffset="23534.407">16173 9996 0,'0'-25'15,"50"1"17,-26 24-32,1-25 15,25 25-15,-25-50 16,-1 50-16,1-25 16,0 1-1,0-1 1,24 25-1,-24-25 1,0 25-16,0-25 31,0 25-31,-1-25 16,1 1 0,0 24-1,-25 24 110,0 1-109</inkml:trace>
  <inkml:trace contextRef="#ctx0" brushRef="#br0" timeOffset="25330.2748">15950 11311 0,'0'-25'63,"0"0"-48,0 1 17,0-1-32,25 0 15,-25 0-15,24-49 16,1 24-16,50-24 16,-75 24-16,24-24 15,1-1-15,-25 26 16,25 24-16,-25 0 15,25 25-15,-25-25 16,0 0 0,25 25-1,-25-24-15,24-26 16,-24 0 0,25 50-1,0-24-15,-25-1 16,25 0-16,-25 0 15,25 0 1,-25 1 0,24-1-1,-24 0-15,25 0 16,-25 0-16,0 1 16,25-1-16,0 0 15,-25 0 1,0 0-16,25 1 15,-25-1 17,24 25-17,-24-25 63,0 0-62,0 0 15,25 25-31,0-25 16,-25 1 0,0-1-1,0 0-15,25 25 110,0-25-95,-1 25 110,-24-25-109,25 25-1,-25-24-15,25-1 47,-25 0 0,25 25-31,-25-25-1,0 0 1</inkml:trace>
  <inkml:trace contextRef="#ctx0" brushRef="#br0" timeOffset="27188.8557">14362 13692 0,'25'0'47,"25"0"-31,-26 0-1,1 0-15,25 0 16,-25 0 31,0 0-32,-1 0-15,1 0 16,0 0 0,25-25-16,-26 25 15,1 0-15,50-24 16,-51 24-16,26-25 15,-25 25 1,24-25 0,-24 25 77,0 0-77</inkml:trace>
  <inkml:trace contextRef="#ctx0" brushRef="#br0" timeOffset="36955.9668">11187 13345 0,'25'0'0,"0"0"32,-25-25-32,49 25 15,1 0-15,0 0 16,24 0-16,-24 0 15,24 0-15,-49 0 16,0 0-16,0 0 16,-1 0-1</inkml:trace>
  <inkml:trace contextRef="#ctx0" brushRef="#br0" timeOffset="37994.0064">10716 16247 0,'25'0'31,"0"0"-16,-1 0-15,26 0 16,0 0-16,-26 0 16,26 0-16,0 0 15,24 0-15,-49 0 16,49-25-16,-49 25 16,25 0-16,-1 0 15,-24 0 1,0 0-16,0 0 15,0 0 48,-1 0-47</inkml:trace>
  <inkml:trace contextRef="#ctx0" brushRef="#br0" timeOffset="43203.2414">23962 8334 0,'0'50'16,"0"-25"0,0 0-16,0 24 15</inkml:trace>
  <inkml:trace contextRef="#ctx0" brushRef="#br0" timeOffset="44148.5703">23466 10319 0,'0'-25'16</inkml:trace>
  <inkml:trace contextRef="#ctx0" brushRef="#br0" timeOffset="44594.7769">23614 11559 0,'25'25'63</inkml:trace>
  <inkml:trace contextRef="#ctx0" brushRef="#br0" timeOffset="45106.7823">24383 13345 0</inkml:trace>
  <inkml:trace contextRef="#ctx0" brushRef="#br0" timeOffset="46168.0614">24557 15379 0</inkml:trace>
  <inkml:trace contextRef="#ctx0" brushRef="#br0" timeOffset="54699.7839">3324 7764 0,'0'25'31,"0"-1"-15,0 1-16,0 0 15,0 25-15,0-26 16,0 1-16,0 25 15,0 0-15,0-26 16,0 26-16,0 24 16,0-24-16,0 24 15,-25 1-15,25-26 16,0 1-16,0 24 16,0 1-16,0-50 15,0 24-15,0-24 16,0 49-16,0-24 15,0-25 1,0 24-16,0 1 16,0-25-16,0 25 15,0-26-15,0 26 16,0 0-16,25 24 16,-25-24-16,0-1 15,0 26-15,0-1 16,0 0-16,25 50 15,-25 0-15,0 0 16,0 1-16,0-1 16,25-25-16,0 0 15,-25 0-15,24-24 16,-24 24-16,0-25 16,0 1-16,0-1 15,25 0-15,-25-49 16,0 25-16,0-25 15,0 24-15,25 1 16,-25-25-16,25 24 16,-25 1-16,0 24 15,25-49-15,-25 0 16,0 25 0,0-1-16,0 26 15,0-1-15,0 0 16,0 26-16,0-51 15,0 26-15,0 24 16,0-25-16,0-24 16,0 49-16,0-24 15,0-1-15,0 0 16,0 1-16,0-1 16,0 1-16,0-26 15,0 1-15,0-25 16,0 24-16,0 1 15,0-25-15,0 24 16,0 26-16,0-51 16,0 26-16,0 0 15,0-1-15,0 1 16,0 49-16,0-49 16,0-1-16,0 26 15,0-26-15,0 1 16,0 0-16,0-1 15,0 50-15,0 1 16,0-26-16,0 0 16,0 1-1,0 24-15,0-24 16,0-26-16,0 26 16,0-26-16,0 50 15,0-49-15,0 24 16,0-49-16,0 25 15,0 24-15,0-24 16,0 24-16,0-24 16,0 24-16,0-49 15,0 25-15,0-1 16,0-24 0,0 0-16,0 0 15,0 0-15,0-1 16,0 1-16,0 0 15,0 0-15,0 24 16,0-24-16,24 0 109</inkml:trace>
  <inkml:trace contextRef="#ctx0" brushRef="#br0" timeOffset="56025.8191">3200 15478 0,'0'25'16,"0"0"-1,0 0-15,25-1 16,-25 1-16,0 25 16,74 24-16,-74-49 15,0 0-15,25 49 16,0-74-16,0 50 15,-25-1-15,25-24 16,-1 25 0,1-25-1,0-1-15,0 1 16,-25 0 0,25 0-16,-1-25 15,-24 25 48,25-25-48,0-25 1,0 0-16,0 0 16,-1 0-1,1 1-15,0-1 16,0-25-16,24 25 15,-24-24-15,0-1 16,0 1-16,0-1 16,24-24-16,1-26 15,0 26-15,-26 24 16,-24 26-16,25-26 16,0 0-16,-25 25 15,0 1-15,0-1 16</inkml:trace>
  <inkml:trace contextRef="#ctx0" brushRef="#br0" timeOffset="93130.0674">19819 16570 0,'25'0'125,"0"0"-93,0 0 30,0 0-46,-1 0 15,1 0-31,0 0 47,0 0-31,0 0-16,-1 0 15,1 0-15,25 0 16,-25 0-16,-1 0 15</inkml:trace>
  <inkml:trace contextRef="#ctx0" brushRef="#br0" timeOffset="97695.5153">24309 6796 0,'0'25'31,"25"0"-31,-25 25 31,25-1-15,-1 1 0,1-25-16,-25 0 15,25-1 1,-25 51-16,0-50 16,25 24-1,-25 26-15,25-26 16,-25 26-16,24-1 15,26-24-15,-25 24 16,0 0-16,-25-24 16,24 24-16,-24-24 15,0 0-15,25-1 16,-25 1-16,25 24 16,-25 26-16,25-26 15,-25 0-15,25-24 16,-25 24-16,0 1 15,24-26-15,-24 1 16,0 0-16,0 24 16,25 0-16,0 26 15,-25-1-15,25-25 16,-25 26-16,25-1 16,-1 25-16,-24-50 15,25 25-15,-25 1 16,25-1-16,-25 0 15,25 25 1,0-25-16,-25 25 16,0-24-16,0-1 15,0 0-15,0-25 16,0 1-16,0-1 16,0 1-16,0-26 15,0 1-15,0-1 16,0 1-16,0 0 15,0-26-15,24 51 16,-24-25-16,0-26 16,0 51-16,0-26 15,0 51-15,0-26 16,0 0-16,0 1 16,0-26-16,0 1 15,0-25-15,0 24 16,0 1-16,0 0 15,0-1-15,0 1 16,0-1-16,0-24 16,0 25-16,0 0 15,0 24-15,-24-24 16,24-26-16,0 26 16,0 0-1,-25 24-15,25-24 0,-25 24 16,25-24-1,-25-26-15,25 1 16,0 0-16,0 0 16,0 0-16,0 24 15,0 1 17,-25-1-32,25-24 15,0 0-15,0 0 16,-24 0-1,24 24-15,0 1 16,0-25-16,-25 0 16,25 24-16,0 1 15,0-25 1,-25 24-16,25 1 16,-25-1-16,0 26 15,25-26-15,-24 26 16,24-26-16,0 26 15,0-1-15,-25 25 16,25-24-16,-50 24 16,25 0-16,25-24 15,-24-1-15,-1 50 16,0-25-16,0-24 16,25-1-16,-25-49 15,25 0-15,-24 24 16,24-24-1,0 0-15,0 0 16,0 24-16,0-24 16,0 25-16,0-1 15,-25-24-15,25 25 16,0-1-16,-25 1 16,0 0-1,25-1 1,-25-49-16,1 75 15,-1-26-15,25 1 16,-25 0-16,25-1 16,-25 1-16,0 24 15,25 1-15,-49 24 16,49 0-16,-25-25 16,25 1-16,-25-1 15,25 1-15,-25-50 16,25 24-16,-24 1 15,24-25-15,0-1 16,0 1-16,0 0 16,0 0-1,0 0 1,0-1 78,0 1-94,0 0 15,0 0 1,0 0 0,0-50 249,0 0-249,0 0-1,0 0 1</inkml:trace>
  <inkml:trace contextRef="#ctx0" brushRef="#br0" timeOffset="118202.6134">1389 7342 0,'-24'0'0,"-1"0"31,0 0 79,0 0-95,25 25 1,-25-25 0,1 0-1,-1 0 17,-25 0-17,25 25-15,1-25 16,-1 25-16,0-25 15,0 24 1,-24 1 0,24-25-16,-25 25 15,1 0-15,24-25 16,-25 49-16,25-49 16,0 0-16,25 25 15,-24-25-15,24 25 47,0 0-31,-25-25-1,25 25-15,0-1 16,-25 26 0,25-25-1,0 0 1,0 49-16,0-49 15,0 0-15,0 24 16,0 1-16,0 0 16,0-1-16,0-24 15,0 25-15,0-1 16,0 1 0,0-1-16,0 1 0,25 0 15,-25-26 1,25 1-1,-25 0 1,24 0 0,-24 0-1,25-25-15,0 24 32,0 1-17,0 0 1,-25 0-1,25-25-15,-1 25 16,1-1 0,25-24-16,-25 25 15,-1-25-15,1 0 16,0 0-16,0 0 16,0 0-16,24 0 15,-24 0-15,25 0 16,-26 0-16,1 0 15,25 0-15,-25 25 16,-1-25-16,1 0 16,0 25-16,0-25 15,0 0-15,24 0 16,1 0 0,-25 0-1,-1 0-15,1 0 16,0 0-1,0 0 1,0 0-16,-1 0 16,1 0-16,25 0 15,0-25-15,-26 0 16,26 25-16,0-25 16,-1 25-16,-24 0 15,25 0-15,-1 0 16,26-24-16,-51 24 15,51-25-15,-26 25 16,-24 0-16,0 0 16,0 0-16,0 0 15,-1-25-15,1 25 16,0 0-16,0 0 16,0 0-1,-1 0 16,-24-25-31,25 25 16,-25-25 0,25 25-1,-25-24-15,0-1 16,25-25-16,0 25 16,-25-24-16,0-1 15,0 1-15,24-26 16,-24 50-16,0-49 15,0 24-15,0-24 16,0 24-16,0 1 16,0-26-16,0 50 15,25-24-15,-25 24 16,0-25-16,0 26 16,0-1-16,0 0 15,0 0-15,0 0 16,0 1-1,0-26 1,0 0 0,0 26-16,0-1 15,0 0-15,0-25 16,0 26 0,0-26-16,0 25 15,0 0-15,-25 25 16,1-24-16,24-1 15,-25 0 1,0 25 0,0-25-1,25 0 1,-25 1 0,-24 24-1,24-25 1,0 25-1,0 0 1,1 0 0,-1 0-16,-25 0 31,25 0-15,1 0-1,-26 0-15,25 0 16,-24 0-16,-1 0 15,0 0 1,26 0 15,-1 0 1,0 0-17,0 0 1,0 0-1,1 0 1,-1 0-16,0 0 31,0 0-31,0 0 16,1 0 15,-1 0-15,0 25-16,0-25 15,0 24-15,0-24 16,-24 50 0,24-50-16,0 0 15,0 50-15,1-50 16,-1 24 156,-25-24-63,50 25-109,-49-25 16,49 25-16,-25-25 15,25 25-15,-25-25 16,-25 0 0,50 25-1</inkml:trace>
  <inkml:trace contextRef="#ctx0" brushRef="#br0" timeOffset="120062.2107">1067 12452 0,'0'-25'47,"0"50"-31,25 25-1,-25-26 1,25 1 0,-1 0 15,-24 0-31,25 0 15,-25-1 1,25-24 0,0 25-1,0-25 17,-1 0-32,1 0 15,25-25 1,-25-24-16,24-1 15,1 25-15,24-49 16,1 24 0,-75 26-16,49-26 15,-24 25-15,25-24 16,-1 24-16,1 25 16,0-25-16,-26-25 15,1 25 1,0 25-1,-25-24-15,25-1 32,-50 25 155</inkml:trace>
  <inkml:trace contextRef="#ctx0" brushRef="#br0" timeOffset="122211.4661">1092 14932 0,'0'25'63,"0"0"-47,25-25-16,-25 25 15,0 0 1,24-25-1,-24 24-15,0 1 63,25 0-32,0-25-15,0 25-1,-25 0-15,25-1 32,-1-24-1,1 0 0,0 0-31,25 0 16,-26 0-1,1-24 1,0-1-16,0 25 16,0-25-16,24 25 15,-49-25 1,50 0-16,-25 1 16,-25-1-16,49-25 15,-24 25-15,0 1 16,49 24-16,-74-25 15,25 0-15,0 0 16,0 25-16,0-25 16,-25 1-16,24 24 15,-24-25 32,25 25 0</inkml:trace>
  <inkml:trace contextRef="#ctx0" brushRef="#br0" timeOffset="127054.5078">620 8979 0,'25'0'32,"0"0"-17,0 0 17,0 0-1,-1 0-16,1 0-15,25 0 32,-25 0-17,24 0-15,1 25 16,0-25-16,-1 25 16,-24-25-16,49 0 15,-24 0-15,24 0 16,1 0-16,-1 0 15,-24 0-15,-25 25 16,-1-25-16,26 0 16,0 0-16,24 0 15,-24 0-15,49 0 16,-25 0-16,1 0 16,-1 0-16,-49 0 15,25 0-15,-1 0 16,-24 0-1,0 0-15,0 0 16,24 0 0,1 0-1,-1 0-15,-24 0 0,25 0 16,24 0 0,1 0-16,-1 0 15,0 0-15,-49 0 16,25 0-16,-1 0 15,-24 0-15,0 0 16,0 0 15,0 0-15,0 0 0,-1 0-1,1 0 298,0 0-298,0 0 1,0 0-16,-1 0 16,1 0-1,0 0 1,0 0-1,0 0-15,-1 0 16,1 0 0,0 0-16,25 0 15,-26 0-15,1 0 16,0 0 0,0 0 46,0 0-46,-1 0-1</inkml:trace>
  <inkml:trace contextRef="#ctx0" brushRef="#br0" timeOffset="130778.9174">2382 12328 0,'24'0'16,"1"0"0,0 0-1,0 0 1,0 0 0,24 0-16,-24 0 15,25 25-15,24 0 16,0 49-16,1-49 15,-26 24-15,26 1 16,-25 0-16,24-26 16,-49 1-16,-25 0 15,49 0-15,-49 0 16,0 49-16,25-24 16,0 24-16,-25-24 15,0-26-15,0 51 16,25-26-16,-25 1 15,25 25 1,-25-26-16,0 26 16,0-26-16,0 50 15,0-49-15,0 24 16,0 26-16,0-26 16,0 0-16,0 1 15,0 24-15,0-25 16,0-24-16,0 24 15,0-24-15,0 25 16,0-1-16,-25 0 16,25 1-16,0-26 15,-25 26-15,25-26 16,-25 26-16,25-50 16,-25-1-16,25 26 15,-49 24-15,49-49 16,0 0-16,0 0 15,0 0 1,0-1-16,-25 1 31,25 0 1,-25-25-17,25 50-15,0-26 16,0 1-16,-25-25 15,1 50 1,24-25-16,-25 0 16,25-1-16,-25 26 15,0-50-15,25 25 16,0 24-16,-25 1 16,0-25 30,50-50 48,25-25-78</inkml:trace>
  <inkml:trace contextRef="#ctx0" brushRef="#br0" timeOffset="133288.2061">4143 13295 0,'-25'0'47,"0"0"-31,0 0-1,1 50 1,24-25-16,-25 0 15,0 24 1,25 26-16,-25-26 16,0 1-16,0 24 15,25 1-15,-24-1 16,24-24-16,-25-1 16,25-24-16,0 25 15,0-26-15,0 1 16,0 0-1,49-25 17,-24 0-32,25 0 15,0 0-15,-1 0 16,-24-25-16,0 0 16,0 1-1,-1-1-15,-24 0 16,0 0-1,0 0-15,0 1 63,-24 24-47,-26 0-1,25 24 1,25 1-16,-25 50 15,25-51 1,0 26-16,0 0 16,0-1-16,0 1 15,0-1-15,0 1 16,25 25-16,25-1 16,-25-49-16,24 0 15,1-1-15,-1-24 16,1 0-1,-25 0 1,-25-49-16,0-26 16,0 51-16,0-51 15,0 25-15,0 26 16,0-26-16,0-24 16,0 24-16,-25 0 15,0 26-15,0-1 16,1 25-1,-1 0 1,0 49 0,25 1-1,0 0 1,0-26 0,0 1-16,0 0 46,50-25-14,-1 0-32,-24-50 15,25 1-15,-26-26 16,1 26-16,0 24 16,0-25-16,24 26 15,-24-1-15,0 0 16,25 25-16,24-25 15,-24 25-15,-26 0 16,26 0-16,49 0 16,-24 0-16,-26 0 15,-49 50 1,0-1-16,0 1 16,0-25-16,0 24 15,0-24-15,0 25 16,-24-25-1,-1-1 1,0-73 31,25 24-47,0 0 16,0-24-16,0 24 15,25 25 16,0 0-15,-1 0 0,1 25-16,0-25 15,0 0-15,0 0 16,-1 24-16,26-24 16,0 0-16,-26 0 15,51 0-15,-50 0 16,-1-24-16,1-26 15,-25 25-15,25 0 16,-25 1-16,0-1 16,0 50 46,0 24-46,0 1-1,0-25-15,-25 24 0,25-24 16,0 25 0,0 49-16,0-25 15,0 1-15,0-1 16,0-24-16,0-25 16,0-75 46,0 0-62,0-24 16,0-1-16,0-24 15,0 0 1,25-25-16,-25 25 16,25 0-16,-25-1 15,25 26-15,-1 24 16,1 1-16,0 49 15,-25-25-15,25 25 16,0-25-16,-25 0 16,24 25-16,1 0 15,0 0 1,0 0 0,0 0-1,-25 25 1,0 0-1,0 0-15,0 0 16,0-1-16,0 1 16,0 0-16,0 0 15,0 0-15,-25-1 16,0 26-16,0-25 16,0 0-16,-24-1 15,49 1-15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7:56.765"/>
    </inkml:context>
    <inkml:brush xml:id="br0">
      <inkml:brushProperty name="width" value="0.05292" units="cm"/>
      <inkml:brushProperty name="height" value="0.05292" units="cm"/>
      <inkml:brushProperty name="color" value="#FF0000"/>
    </inkml:brush>
  </inkml:definitions>
  <inkml:trace contextRef="#ctx0" brushRef="#br0">10145 2629 0,'0'25'94,"0"0"-63,25 0-15,-25 0 30,25-1-14,0-24 15,-25 25 15,25-25-31,-1 0-15,-24 25 31,25 0-16,0-25 157,0 0-142,25-25-30,49 0 0,50-49 15</inkml:trace>
  <inkml:trace contextRef="#ctx0" brushRef="#br0" timeOffset="3283.5946">5879 4465 0,'25'0'16,"0"0"93,24 0-78,26 0-15,-26 0 15,-24 0-15</inkml:trace>
  <inkml:trace contextRef="#ctx0" brushRef="#br0" timeOffset="5047.3216">6226 6003 0,'25'0'47,"0"0"-16,0 0 16,0 0-31,-1 0 0</inkml:trace>
  <inkml:trace contextRef="#ctx0" brushRef="#br0" timeOffset="6032.2556">11733 6846 0,'0'75'31,"-25"24"-31,25 99 16,-49 422 15,49 0 1,0-272-1,0-175-16</inkml:trace>
  <inkml:trace contextRef="#ctx0" brushRef="#br0" timeOffset="8872.4549">17215 10368 0,'-25'0'31,"0"0"1,0 0-32,1 0 31,-1 0-16,-25 25 1,-49 25 15,-25-25-15,25-25 15,49 24 0,50 1-15,-25 0 15,0-25-15,1 50 15,-1-50-31,25 49 31,0-24-31,-25 0 0,0 24 16,0 75 15,1-49-15,24-50 15,0 74 0,0-50-15,0-24 15,0 0 1,0 0-17,0 0 345,0 0-329,24-1-16,-24 1 17</inkml:trace>
  <inkml:trace contextRef="#ctx0" brushRef="#br0" timeOffset="10695.7555">11212 10716 0,'0'0'0,"25"0"62,24 0-31,-49 49-15,50 26 15,-25-26 1,0 26-17,0-51 16,-1 51-15,26 24 15,-50-49-15,0-25 15,25 24 0,-25-24-31,0 25 32,0-1-17,0-24 1,0 0 0,0 0-1</inkml:trace>
  <inkml:trace contextRef="#ctx0" brushRef="#br0" timeOffset="13214.4666">10741 12055 0,'0'25'15,"25"-25"17,-25 25-17,24-25 16,51 24 1,49 76-17,-25-75 17,75-25-17,-25-75 16,-75 1-15</inkml:trace>
  <inkml:trace contextRef="#ctx0" brushRef="#br0" timeOffset="14065.9522">11138 13370 0,'24'49'94,"1"-24"-79,50 50 17,-75-26-1,0-24-16,49-25 17,100-25-17,-25-99 17,-49 99-17</inkml:trace>
  <inkml:trace contextRef="#ctx0" brushRef="#br0" timeOffset="14895.307">11162 14337 0,'0'75'31,"0"-51"-31,0 1 15,0 0 17,0 25-1,25-1-15,25-24 15,24-25-16,26-25 17,24-99-17,-75 75 17</inkml:trace>
  <inkml:trace contextRef="#ctx0" brushRef="#br0" timeOffset="19209.869">10691 15999 0,'25'0'140,"25"25"-124,-26-25 62,1 0-62,0 0 15,0 0-15,0 0 156,-25 25-141,24-25-16,26 24 17,-25-24-1,0 25 31,-1-25-46,1 25 0,25 0-1,-25 0 17,-1-1-1,1-24-16,0 0 110</inkml:trace>
  <inkml:trace contextRef="#ctx0" brushRef="#br0" timeOffset="22830.5647">15404 16743 0,'-99'25'31,"-25"49"1,49-24-17,1 0 16,0 24-15,49-49 15,0 49-15,0-24 15,25-25-15,-25-1-1,25 1 32,0 0-47,0 25 32,0-1-17,0-24 16,0 0 1,0 0-17,0-1 17,0 1-17,0 0 1,0 0 234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2:17.492"/>
    </inkml:context>
    <inkml:brush xml:id="br0">
      <inkml:brushProperty name="width" value="0.05292" units="cm"/>
      <inkml:brushProperty name="height" value="0.05292" units="cm"/>
      <inkml:brushProperty name="color" value="#FF0000"/>
    </inkml:brush>
  </inkml:definitions>
  <inkml:trace contextRef="#ctx0" brushRef="#br0">2754 12898 0,'0'-24'16,"24"24"15,1-25-15,0 25-1,0 0 1,0 0-16,-1 0 16,1 0-16,0 0 15,25 0-15,24 0 16,-24 0-16,49 0 16,50 0-16,24 0 15,51 0-15,24 0 16,0 0-16,223 0 15,-49-25-15,-224 25 16,-74 0-16,-99 0 16,0 0-16,24 0 15,-24 0 32</inkml:trace>
  <inkml:trace contextRef="#ctx0" brushRef="#br0" timeOffset="2208.6969">13444 12650 0,'0'25'63,"0"0"-63,0 0 15,0 0 1,0 24-16,0 1 16,25-25-16,-25 24 15,0-24-15,25 0 16,-25 0-1,25-25 126,0 0-110,0 0-31,-1-25 32,1 25-32,-25-25 15,25 0-15,25 0 16,-26 1-16,1 24 15,25-50-15,-25 25 16,24 0-16,1 1 16,24-51-16,-24 50 15,-1 1-15,1-26 16,-25 50-16,0-25 16,-1 0-1,1 25 266</inkml:trace>
  <inkml:trace contextRef="#ctx0" brushRef="#br0" timeOffset="4708.4769">12824 12626 0,'-24'0'47,"-1"-25"-16,0 25-31,0 0 16,0-25-1,1 25-15,-51-74 16,26 74 15,-1-50-31,0 25 16,-49-24-16,-25-1 15,0 0-15,25 26 16,-25-1-16,-25 0 16,25 0-16,0 25 15,50 0-15,-1 0 16,25 0-16,26 0 16,-1 0-16,-25 0 15,1 0-15,-26 0 16,50 0-1,-24 0-15,24 0 16,-49 0 0,24 0-16,-24 0 15,24 0-15,-24 0 16,49 0 0,-25 25-16,-24 0 0,24-25 15,-49 25 1,24-25-16,1 0 15,0 24-15,-1-24 16,26 0-16,-26 0 16,50 0-16,1 0 15,-1 0-15,0 25 16,0-25 0,-24 0-16,24 25 15,-25 0-15,25-25 16,25 25 93,-24-25-109,24 24 235,0 1-220,-25 0 1,25 0-1,-25-25-15,25 25 16,-25-25-16,0 24 16,25 1-1</inkml:trace>
  <inkml:trace contextRef="#ctx0" brushRef="#br0" timeOffset="5365.2467">9302 12229 0,'0'49'63,"0"-24"-48,0 25-15,0-25 16,25-1-1,0 1-15,-25 0 16,0 0-16,25-25 16,-1 49-16,-24-24 15,50 0 1,-25-25 31,49 0-47,-74-25 15,50 0-15,-1 1 16,26 24-16,-1-25 16,-24-25-16,-25 1 15</inkml:trace>
  <inkml:trace contextRef="#ctx0" brushRef="#br0" timeOffset="9551.7348">8409 14635 0,'0'25'203,"0"-1"-187,25-24-1,-25 25 1,25-25 0,0 25-1,-1 0-15,1-25 16,0 25-1,0-25 17,0 24-17,-1-24 1,1 0-16,0 25 16,0-25-16,0 25 15,-1-25-15,1 25 16,25 0-1,-25-25-15,-1 0 16,1 24-16,0-24 31,-25 25-31,25-25 16,-25 25 0,25-25-16,-1 0 15,1 0 1,0 0-16,0 25 31,0 0-31,-1-25 16,1 0-16,25 0 15,-50 24-15,25-24 16,-1 0-16,1 25 16,0-25 30,0 0-30,0 0 0,0 0-16,-1 0 15,1 0-15,0 0 16,0 0 0,0 0-16,-1 0 31,1 0-31,25 0 15,-25 0 1,-1 0-16,26 0 16,-25 0-1,0 0-15,24 0 16,-24 0-16,0 0 16,0 0-16,-1 0 15,1 0-15,0 0 16,0 0-16,0 0 31,-1 0-15,1 25-16,0-25 15,0 0 1,0 0-16,-1 0 16,1 25-16,25-25 15,-25 25 1,-1-25-16,1 0 15,0 0-15,0 0 16,25 0 0,-26 0-16,1 0 15,0 0-15,0 0 16,24 0-16,1 0 16,24 0-16,-24 0 15,0 0-15,-1 0 16,1 0-16,24 24 15,1 1-15,-1-25 16,0 0-16,1 0 16,-26 0-16,26 25 15,-25-25-15,-1 0 16,1 0-16,49 0 16,-25 0-16,1 0 15,-1 0-15,25 0 16,-24 0-16,-26 0 15,26 0-15,-50 0 16,24 0-16,-24 0 16,0 0-16,0 0 15,-1 0-15,1 0 16,0 0-16,25 0 16,-26 0-16,26 0 15,0 0 1,-25 0-16,24 0 15,-24 0-15,0 0 16,24 0-16,1 0 16,0 0-16,-1 0 15,1 0-15,24 0 16,-24 0-16,-1 0 16,-24 0-16,0 0 15,0 0-15,0 0 16,-1 0 15,1 0-15,0 0-1,0 0-15,24 0 16,1 0-16,24 0 16,-24 0-16,0 0 15,-1 0-15,1 0 16,0 0-16,24 25 15,-49-25-15,24 0 16,26 0-16,-26 0 16,26 0-16,-50 0 15,24 0 1,1 0-16,-25 0 16,-1 0-16,26 0 15,-25 0-15,0 0 16,-1 0-16,1 0 15,0 0-15,0 0 16,24 0-16,1 0 16,-25 0-16,25 0 15,-26 0-15,26 0 16,-25 0-16,0 0 16,24 0-16,1 0 15,-1 0 16,1 0-31,0 0 16,24 0 0,-24-25-16,-1 0 15,1 25-15,-1-25 0,-24 1 16,0 24-16,25-25 16,-1 25-1,-24-25-15,0 25 16,0 0-16,-1 0 15,1 0 1,0-25 0,25 0-1,-26 25 1,1 0 0,0-24-16,0 24 15,0 0 16,-25-25-31,25 25 32,-1-25 421,1 0-438,0 25 1,-25-25 0,25 1-1,-25-1 63</inkml:trace>
  <inkml:trace contextRef="#ctx0" brushRef="#br0" timeOffset="11028.6739">15553 14709 0,'25'-25'47,"-25"1"-31,24 24-1,1 0 32,0 0-31,0 0 15,0 0-15,0 0 62,-1 0-78,26 0 31,-25 0 16,0 0-32,-1 0 1,-24 24 0,25-24-1,0 0 1,0 25 0,0-25-1,-1 25-15,-24 0 16,25-25-16,-25 25 15,25-25 1,-25 24 0,0 1-1,50 0 1,-50 0 15,0 0-15,24-1 15,-24 1-15,0 0-1,0 0 17,0 0-17,0-1 1,0 1-1,0 0-15,0 0 47,0 0-31,0-1 0,0 1-1,0 0-15,0 0 16</inkml:trace>
  <inkml:trace contextRef="#ctx0" brushRef="#br0" timeOffset="26128.5314">323 12948 0,'0'25'32,"0"0"-17,0-1 1,0 1-16,0 25 31,0-25-31,0 24 16,0 1-1,0-25-15,0 24 16,0 1-16,0 24 16,0-49-1,0 0 1,0 25-16,25-26 16,-25 1-1,24 0 1,1-25-1,0 0 17,0 0-17,0 0 17,-1 0-1,26 0-16,24 0 1,-49 0 0,0 0-16,25 0 15,-26 0-15,26-25 16,-25 25-16,0 0 16,0 0 93</inkml:trace>
  <inkml:trace contextRef="#ctx0" brushRef="#br0" timeOffset="27468.3847">769 13345 0,'25'0'78,"0"0"-63,0 25 1,0 0 0,-1-25-1,1 24-15,0-24 16,-25 25-16,25 0 16,24-25-16,-49 25 15,25-25 1,-25 25-1,0-1 48,0 1-32,0 0 0,-25 25 32,1-26-47,-1 1-1,0 25 1,0-50-16,25 25 15,-25-1 1,25 1-16,-24-25 16,24 25-1,-25-25 48</inkml:trace>
  <inkml:trace contextRef="#ctx0" brushRef="#br0" timeOffset="29084.5023">670 13767 0,'-25'0'0,"25"24"16,0 1-16,0 0 15,-25 25 1,25-26 0,0 1-1,-24 50-15,24-51 16,0 1-16,0 0 16,-25 25-16,25-1 15,-25-24-15,25 49 16,0-49-16,0 25 15,-25 0-15,25-1 16,0-24-16,0 25 16,0-1-16,0 1 15,0-1-15,0 1 16,0-25 0,0 0-16,0-1 15,0 26-15,0 0 16,0-1-1,0-24-15,0 25 16,25-26-16,-25 1 16,25 25-16,-25-1 15,25-24-15,-25 0 16,0 0 0,0 0-16,24 24 15,1-49-15,-25 25 16,25-25-16,0 25 47,-25 0-32,25-25 17,-1 0-1,1 0-16,0 0-15,0 0 16</inkml:trace>
  <inkml:trace contextRef="#ctx0" brushRef="#br0" timeOffset="29807.7871">844 15280 0,'25'0'78,"-1"0"-62,-24 24 0,0 1 15,25 0-31,-25 0 16,0 0-1,25 24 1,-25-24-1,0 0 1,0 0-16,0 0 16,0-1-16,0 1 15,0 25 1,0-25 0,0 24 30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8:32.224"/>
    </inkml:context>
    <inkml:brush xml:id="br0">
      <inkml:brushProperty name="width" value="0.05292" units="cm"/>
      <inkml:brushProperty name="height" value="0.05292" units="cm"/>
      <inkml:brushProperty name="color" value="#FF0000"/>
    </inkml:brush>
  </inkml:definitions>
  <inkml:trace contextRef="#ctx0" brushRef="#br0">10567 7417 0,'25'24'94,"-25"1"-78,25 0-1,-25 25-15,25-1 16,-25 1-1,0-1 1,0 1-16,24-25 16,1 24-16,0-49 156,0-49-125,0 24-31,-1-25 16,1 26-16,25-26 15,-25 25-15,24-49 16,1 49-16,-1 0 16,1-24-16,24-26 15,1 50-15,-50-24 16,49-1-16,-49 25 16,25 1-16,-26-26 15,26-24-15,0 49 16,-26-25-1,1 1-15,25 24 16,-25-25-16,-1 25 16,1 0-1,-25 1 17</inkml:trace>
  <inkml:trace contextRef="#ctx0" brushRef="#br0" timeOffset="27735.4953">8186 9029 0,'25'0'94,"0"0"-78,-1 0-1,1 0 1,0 0-16,0 0 15,24 0-15,1 0 16,24 0-16,-24 0 16,24 0-1,1 0-15,-26 0 16,-24 0-16,25 0 16,-1 0-16,1 0 15,0 0-15,24 0 16,-24 0-16,49 0 15,-25 0-15,1 0 16,-1 0-16,25 0 16,1 0-16,-26 0 15,-24 0-15,24 0 16,-49 0-16,0 0 16,-1 0-16,1 0 15,0 0-15,25 0 16,-26 0-1,1 0 1</inkml:trace>
  <inkml:trace contextRef="#ctx0" brushRef="#br0" timeOffset="29067.5925">9922 8781 0,'25'0'15,"0"0"1,0 0-16,-1 0 15,1 0-15,25 0 16,-25 0 0,-1 0-16,1 25 15,0-25 1,0 24 0,0 1-16,-1-25 15,1 0 1,0 25-1,0 0 1,0 0 0,-25-1 62,0 26-31,0-25-32,0 0 17,0 0-32,0-1 15,0 1 48,-25-25-48,25 25 1,-50 0 0,25 0-16,1-1 15,-1 26 1,0-25-1,0 0-15,0-1 16,1 1-16,-1-25 78,0 0-62,0 25-1,0 0-15,1-25 16,-1 0-16,0 0 31,25 49-31,-25-49 16</inkml:trace>
  <inkml:trace contextRef="#ctx0" brushRef="#br0" timeOffset="41052.9675">15007 5482 0,'-25'0'16,"1"0"-16,24 25 16,-25-25 62,25 24-63,-25 1 32,0-25-31,25 25 0,0 0-1,0 0 1,0 24-1,0-24 1,0 0 0,0 0-16,0-1 15,0 1 1,0 0 0,0 0-16,0 0 15,0 0 1,0 24-16,50-49 15,-25 25-15,-1 0 16,1 49-16,50-49 16,-26 0-1,26 24-15,-1 1 16,-24-50 0,-26 25-16,1 0 15,0-25-15,0 0 16,0 0-1,-1 0 1,1 0 0,0 0-16,0 0 15,0 0-15,-1-25 16,1 25-16,0-25 16,0 0-16,25 25 15,-1-25-15,-24 1 16,0-1-16,0 0 15,-1 0 17,1 25-17,-25-25-15,0 1 32,0-26-17,0 25 1,0 0-1,0-24 1,0 24 0,0 0 31,-25 25-32,1-25 1,-1 0 15,-25-24-31,25 24 16,-49-25-16,49 26 15,-25-26-15,26 50 16,-1 0-16,-25-50 16,25 50-16,-24-49 15,-1 24 1,50 0-16,-25 0 15,-24 25 1,24 0-16,-25-24 16,1-1-16,-1 25 15,1-25-15,-1 25 16,0-25 0,1 25-1,24 0 16,0 0 1</inkml:trace>
  <inkml:trace contextRef="#ctx0" brushRef="#br0" timeOffset="44016.7825">16892 6573 0,'25'-25'15,"0"25"17,0-24-1,0 24-31,24-25 16,1-50-16,-25 75 15,49 0-15,-24 0 16,-1 0-1,-24 0-15,25 0 16,-1 0-16,1 0 16,-25 0-1,-1 0-15,1 0 16,-25 25 125,0 0-141,0 25 15,0-1-15,0 26 16,0-1-16,0 0 15,0 51-15,0-1 16,0-25-16,0 0 16,0-25-16,0 1 15,0-50 17,0-1-32,0 1 46,0 0-30,0 0-16,0 0 16,0-1-1,0 1-15,0 0 16,0 0-16,0 0 16,0-1-1,-25-24 95,1 0-95,-1-24-15,0 24 16,0 0-16,25-25 15,-49 25-15,24 0 16,0 0 0,-25-25-16,26 25 15,-1 0-15,-50 0 16,26-25-16,-26 25 16,26 0-16,-1 0 15,25 0-15,-24 0 16,-26 0-16,51 0 15,-1 0-15,0 0 16,0 0-16,-25 0 94,26-25-94,-1 25 15,-25 0-15,25 0 16,1 0-16,-1 0 16,0-24 46,25-26 16,0 25-62,0 0-16,0-49 16,0 0-1,0 24-15,0 25 16,0-24-16,0 24 31,0-25-31,0 1 16,0-1-16,0 25 15,-25-24-15,25 24 16,0 0 0,0 0 15,-25-25-16,1 26 1,24-1-16,0-50 16,0 26-16,0 24 15,0-25-15,-25 1 16,25 24 125,49 25-79,-49 25-62,25-25 16,25 0-1,-1 0-15,26 0 16,-50 0-16,49 0 16,50 0-16,25 0 15,-25 0-15,25 0 16,-25 0-16,-50 0 15,-49 0-15</inkml:trace>
  <inkml:trace contextRef="#ctx0" brushRef="#br0" timeOffset="48077.3325">19770 6499 0,'-25'49'47,"25"-24"-47,-25 0 16,0 25-16,0-1 15,1-49-15,24 50 16,-50 24-16,25-49 15,-24 25-15,24-25 16,25-1-16,-25 26 16,25-25-16,-25 24 15,0-24 1,1 25-16,-1-25 16,-25 24-16,50-24 15,-25 0 1,1 0-16,-1 24 15,0 1 1,25-25 0,-25-1-1,25-48 204,25 24-172,0 0-31,0 0-1,-1 0-15,26 0 16,-25 0-16,0 0 15,24 0-15,-24 0 16,25 0-16,-26 0 16,51 0-16,-50 0 15,24 0-15,1 0 16,24 0-16,1 0 16,24 0-16,0 0 15,0 0-15,-24 0 16,24 0-16,-25 0 15,1 0-15,-26 0 16,-24 0-16,0 0 16,49 0-16,-24 0 15,0-25-15,-26 25 16,26 0-16,0 0 16,-25-25-16,24 25 15,-24 0 1,0 0-16,0 0 15,24 0 1,-24 0 0,25 0-1,-26 0 95,-24-25 30,25 25-124,-25-25-16,25-24 16,25-26-1,-26 75-15,-24-74 16,25 74-16,-25-25 15,0 0 1,0 1-16,0-1 16,25 0-1,0 0 1,0 0 0,-25 1-16,24-1 15,1 25-15,0 0 16,25-25 46,-50-25-46,24 1 0,1 49-1,-25-25 1,0 0 921,0 0-905,25 0 46,25-24-63,-26-1 1,1 50 15,-74 0 219,24 0-234,0 0 15,-25 0-31,26 0 16,-26 0-16,25 0 15,-24 0-15,24 0 16,-25 0-16,1 0 16,-1 0-16,-24 0 15,49 0-15,0 0 16,0 0-16,0 0 15,-24 0 1,24 0 0,0 0-16,0 0 15,-24 0-15,-26 0 16,50 0 0,1 0-1,-1 0 1,0 0-1,0 0 1,0 0 0,1 0-1,-1 0 1,0 0 0,0 0 30,0 0-46,1 0 16,24 25-16,-25 0 16,0-25 15,0 0-31,0 0 16,1 0-1,-1 0 1,0 0-1,-25 0 17,-24 0-32,49 0 15,0 0-15,-24 0 16,-1 0-16,25 0 16,1 25-16,-1-25 15,0 0 95</inkml:trace>
  <inkml:trace contextRef="#ctx0" brushRef="#br0" timeOffset="51327.3137">19720 6598 0,'25'0'16,"0"0"15,-1 0-15,1 0-1,0 0-15,0 0 78,0 0-46</inkml:trace>
  <inkml:trace contextRef="#ctx0" brushRef="#br0" timeOffset="54068.647">23342 6077 0,'0'25'110,"-25"0"-110,0-25 15,0 25-15,25-1 16,-25 1-16,1-25 16,24 25 30,-25-25-30,0 25-16,0 0 16,-24-1-1,24-24 17,0 0-32,-25 0 46,25 50-46,-24-25 16,49 0 0,0-1-1,0 26 1</inkml:trace>
  <inkml:trace contextRef="#ctx0" brushRef="#br0" timeOffset="59733.4077">23614 5804 0,'0'25'234,"-24"-25"-218,-1 50 0,0-50-16,0 25 15,0-25-15,1 24 16,-1 1-16,-25 50 16,25-51-1,-24 26 16,-1-25-31,1 49 16,-1-74-16,50 25 16,-50-25-16,26 25 15,24 24-15,-25-49 16,0 25-16,0 0 16,0 0-1,0 0-15,-49 24 16,49-24-16,25 0 15,-49 0-15,24-1 16,0 1-16,0-25 63,0 0-63,25 25 15,0 0-15,-24-25 16,24 25-1,24-25 314,1 0-298,-25 24-31,0 1 15,25-25 1,-25 25-16,25-25 16,-25 25-16,0 0 15,0-1 1,49 1-16,1-25 16,-25 50-1,0-25 1,-1-25 46,1 49-30,0-24-17,-25 0 16,50 25-15,-25-26 0,-25 1-1,24 0 220,1 0-204,0 0-15,-25-1-1,25 1 16,-25 0-15,25-25 31,-1 25-47,-24 0 281,25 24-265,0-24 31,0 0-32,0 0 17,-1-1 202,-24 1-234,0 0 47,-24-50 0,-1 25-47,25-25 15,0 1 63,0-1-62,0 0-16,0 0 31,0 0 188,0 1-203,0-1 15,0 0-31,0 0 16,25 25 234,-1 0-235,1-25 1,0 1-1,-25-1 1,25 25 0,24 0-1,-49-25 1,25 25 109</inkml:trace>
  <inkml:trace contextRef="#ctx0" brushRef="#br0" timeOffset="64396.0847">23590 5730 0,'0'25'31,"24"-25"63,1 24-78,-25 1-16,0 0 15,50 25-15,-25-25 16,-25-1-16,49-24 16,-49 25-1,0 0-15,25 0 31,0-25-31,-25 25 16,49-1 0,-24 1-1,25 0 1,-25 0 0,-25 0-16,24-25 15,1 24 48,0 26-48,25 0-15,-50-26 16,0 1 140,25 0-125,-25 0-15,0 0 0,74 24-16,-49-24 125,-25 0-110,25-25 1,-25 25 46,24-25-46,-24 24-16,0 1 78,25-25-78,-25 25 141,-25 0-141,1-25 15,-26 0-15,50 25 16,-50-1-16,1 26 16,-1 24-1,-24-24-15,-1-25 16,26 0-16,-1 0 16,25-1-16,-24 1 15,-1 50-15,0-26 16,1-24-16,-1 0 15,50 0 1,-49-1-16,24-24 31,0 25-15,25 0-16,-25-25 16,0 25-16,25 0 31,-24-25-31,24 24 15,0 1 1,-25 0 0,25 25 46,0-26 126</inkml:trace>
  <inkml:trace contextRef="#ctx0" brushRef="#br0" timeOffset="67471.6437">23391 7466 0,'0'25'31,"0"0"-16,-25 0-15,25-1 16,0 26-16,0 0 16,0 24-16,0-49 15,0 0-15,0 24 16,0 1-16,0 24 16,0-24-16,0 0 15,-24-1-15,24-24 16,0 0-16,0 0 62,0-1-46,0 1 0,0 0-16,-25 0 31,25 0-31</inkml:trace>
  <inkml:trace contextRef="#ctx0" brushRef="#br0" timeOffset="68263.4994">23193 8062 0,'0'24'16,"0"1"-16,0 0 15,0 25 1,25-50-16,-25 49 15,0-24 1,24 0 0,1 0-16,-25-1 15,25 1-15,0 0 16,0 25 0,-1-50-1,26 0 16,24 0-15,-49-25-16,25-25 16,-1 50-16,1-25 15,24-24-15,-24-1 16,0 25-16,-26 1 16,-24-1-1</inkml:trace>
  <inkml:trace contextRef="#ctx0" brushRef="#br0" timeOffset="69309.7194">23689 7665 0,'-25'24'15,"25"1"-15,0 0 16,0 0 0,0 0-1,0-1 32,25-24-31,0 0-1,-1-24-15,1-1 16,0 0 0,0-25-1,-25 26-15,25-1 16,-1 25-16,-24-25 15,0 50 64,0 24-64,0 1-15,0-25 16,-24 24-16,24 1 15,0-25-15,-25 24 16,25 26-16,-25-25 16,25-1-16,-25 1 15,25-25-15,-25 24 16,25-24-16,-24 0 16,-1 24-1,0-24-15,25-50 78,0 1-62,0-1-16,0 0 16,0 0-1,0 0-15,0 1 16,25 24-1,24-75-15,-24 75 16,25 0-16,24-49 16,1-1-16,-26 25 15,1 25-15,0-25 16,-1 0-16</inkml:trace>
  <inkml:trace contextRef="#ctx0" brushRef="#br0" timeOffset="70620.9019">24235 6623 0,'24'0'47,"26"0"-31,-25 0-1,0 0-15,-1 0 16,1 0-16,0 0 31,0 0-15,24 0-16,-24 0 15,0 0-15,0 0 16,49 0-16,-49 0 16,0 0 31,0 0-16,-1 0-16,1 0 1</inkml:trace>
  <inkml:trace contextRef="#ctx0" brushRef="#br0" timeOffset="71739.5299">24607 6350 0,'0'-25'46,"0"0"1,24-24-31,26-1 0,-25 1-16,24-26 15,-24 50-15,-25-24 16,25 24-1,0-49-15,-25 24 16,0 25 0,0 50 46,0 0-46,0 0-1,0-1-15,0 1 16,0 25 0,0-25-16,0-1 15,0 1 1,0 25-16,0-1 16,0-24-1,0 0-15,0 0 16,0 0-16,25-1 15,-25 1 1,0 0 15,24-25-31,1-25 32,0 25-17,0-49-15,24 24 16,-24 0-1,-25-25-15,25 26 16,0-1-16,-25 0 16,25 0-16,-25 0 15,0 50 63</inkml:trace>
  <inkml:trace contextRef="#ctx0" brushRef="#br0" timeOffset="72800.9396">24780 6499 0,'50'0'15,"-50"25"32,25-25-15,-1 24-1,-24 1 0,0 0-31,0 25 16,0-1 109,-24-24-125,-26 0 15,25 0-15,25-1 16,-25-24-16,25 25 47</inkml:trace>
  <inkml:trace contextRef="#ctx0" brushRef="#br0" timeOffset="83301.8921">8533 6747 0,'0'25'31,"0"-1"-15,0 1 0,0 0-16,0 0 46,0 0-46,0 0 16,0-1 0,0 1-16,0 0 15,0 0 1,0 0 0,0-1-1,0 1-15,0 0 16,25-25 296,0-25-296,0 0-16,-1 25 16,-24-24-16,50-1 15,-25 0 1,0 25-16,-1-25 15,-24 0-15,25 25 16,0 0-16,0-24 31,0-1-31,-1 0 16,26 0-16,-50 0 16,50 0-16,-26 25 15</inkml:trace>
  <inkml:trace contextRef="#ctx0" brushRef="#br0" timeOffset="143361.0882">844 819 0,'-25'0'0,"25"24"46,0 1-14,25 25-32,0-25 15,-25-1 1,0 1-16,0 25 16,24-25-16,-24 24 15,25-24-15,-25 0 16,0 0-1,25-1-15,-25 1 16,25 0-16,0 0 16,-1 0-16,-24-1 15,25-24-15,-25 25 16,25 0-16,0 0 16,0 0-16,-1-1 15,1-24 1,0 0-1,-25 25-15,25-25 16,0 0-16,-25 25 16,24 0-16,1-25 15,0 25-15,0-1 16,0 1-16,-1 0 31,26 0-31,-25 0 16,0 0-16,-1-25 15,26 24-15,-25 1 16,0 0-16,-1 0 16,1-25 93,-25 25-93</inkml:trace>
  <inkml:trace contextRef="#ctx0" brushRef="#br0" timeOffset="144627.7364">1637 1389 0,'25'0'47,"-25"25"0,25 0-31,0-25-1,0 49-15,-1 1 32,1-25-1,0-25-31,-25 49 15,25-24 1,-25 0-16,25 0 16,-25 0-16,0-1 15,25-24 1,-25 25 0,0 0-1,0 0 1,0 0-1,0-1-15,24 26 16,-24 24 0,0-49-16,0 0 15,0 0-15,0 0 16,0-1-16,0 1 16,0 0-1,0 25-15,0-26 16,-24 1-1,24 0-15,-25 0 16,25 0 0,-25-25-1,25 49-15,-50-24 16,25 25 0,-24-50-1,24 24 1,0-24-16,0 25 15,1-25 1,-1 0 31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12:22.625"/>
    </inkml:context>
    <inkml:brush xml:id="br0">
      <inkml:brushProperty name="width" value="0.05292" units="cm"/>
      <inkml:brushProperty name="height" value="0.05292" units="cm"/>
      <inkml:brushProperty name="color" value="#FF0000"/>
    </inkml:brush>
  </inkml:definitions>
  <inkml:trace contextRef="#ctx0" brushRef="#br0">1117 3398 0,'24'0'63,"1"0"-63,0 0 15,0 0-15,0 0 16,-1 0-16,26 0 16,0 0-16,24 0 15,0 0 1,-49 0-16,25 0 16,-1 0-16,-24 0 15,0 0-15,49 0 16,1 0-1,24 0-15,-24 0 16,24 0-16,25 0 16,-25 0-16,0 0 15,-24 0-15,24 0 16,-25 0-16,-24 0 16,24 0-16,1 25 15,-1-25-15,1 25 16,-1 0-16,-24-25 15,-1 0-15,26 0 16,-1 0 0,-99 0-16,50 0 15,0 0-15,0 0 16,24 0-16,-24 0 16,25 0-16,24 0 15,-24 0-15,24 0 16,-49 0-1,24 0-15,75 0 16,25 0-16,-25-50 16,0 50-16,25 0 15,0 0-15,-75 25 16,-49-25-16,50 25 31,-26-25-15,75 0-16,50 0 15,-25 0-15,49 24 16,-74 26-16,25 0 16,-75-1-16,26 26 15,48-26-15,1-24 16,-74-25-16,-26 25 16,26-25-16,-1 0 15,-49 0 16,25 0-31,24 0 16,0 0-16,50 0 16,-24 0-16,73 0 15,1 0-15,0 0 16,-100 0-16,0 0 16,26 0-1,48 0-15,51 0 16,-1 25-16,1 0 15,-1-25-15,1 24 16,-26 1 0,-24-25-16,0 0 15,-25 0-15,-25 0 16,25 0-16,0 0 16,25 0-16,0 0 15,24 0-15,26-25 16,-1 25-16,1-49 15,-26 24-15,-24 25 16,-25-25-16,-99 25 16,25 0-16,24 0 15,50 0-15,-49 0 16,-26 0-16,-24 0 16,25 0-16,74 0 15,24 0-15,1 0 16,0 0-16,0-25 15,0 1-15,-25-1 16,-75 25-16,-24 0 16,25 0-16,24-50 15,25-24 1,25 49-16,50-25 16,-25 25-16,49 1 15,1 24-15,24 0 16,0 0-16,-24 0 15,-1 0-15,1 0 16,-1 0 0,0 0-16,-24 0 15,0 0-15,-25 0 16,-1 0-16,26 0 16,-25 0-16,24 0 15,1 0-15,25 0 16,-26 0-16,1 0 15,-1 0-15,1 0 16,0 24-16,-25-24 16,-1 0-16,-24 25 15,25 0-15,0-25 16,0 0-16,24 0 16,26 0-16,24 0 15,0 0-15,-24 0 16,49 0-16,0 0 15,-25 0-15,-24 0 16,-1 25-16,1 0 16,-1-25-16,-74 24 15,0-24-15,0 0 16,0 0-16,-25 0 16,-24 0-1,-1 0-15,0 0 16,-24 0-16,-25 0 15,25 0-15,-1 0 16,-24 0-16,0 0 16,0 0-1</inkml:trace>
  <inkml:trace contextRef="#ctx0" brushRef="#br0" timeOffset="4327.0576">6474 1091 0,'0'-24'47,"25"24"-16,-25-25-16,0 0-15,25 0 16,0-24 0,-25 24-16,25 0 15,-1 0-15,-24-24 16,25-1 0,-25 25-16,25 0 15,-25 1-15,0-26 16,25 50-16,-25-25 15,0 0 1,25 25-16,-25-24 16,0 48 109,0 26-125,0-25 15,0 0 1,0 24-16,0-24 16,24 0-16,-24 24 31,0-24-31,50 25 15,-50-25 48,25-25-16,0 0-47,-25-25 15,24-25 1,1 25-16,-25 1 16,0-1-16,25 25 15,-25-25 17,25 25-32,-25-25 15,0 0-15,25 1 16,-25-1-16,24-50 15,1 51-15,0-26 16,0 50 0,-25 25 62,0 0-63,0-1-15,0 1 16,0 0 0,0 49-16,0-49 15,0 0-15,0 0 16,0 24-16,0-24 16,0 0-16,0 25 15,0-26 1,0 1-16,0 0 94</inkml:trace>
  <inkml:trace contextRef="#ctx0" brushRef="#br0" timeOffset="8509.1006">13221 5407 0,'25'0'31,"0"0"0,0 0-15,-1 0 0,1 0-1,50 25-15,-75 0 16,24-25 15,1 25-31,0-25 16,0 0-1,0 0-15,0 0 32,-1 25-32,1-25 15,0 24-15,0-24 16,24 0-16,1 0 15,-25 0-15,24 0 16,-24 0-16,0 0 16,25 0-16,-26 0 15,1 0-15,25 0 16,-25 0-16,-1 0 16,26 25-16,0-25 15,-1 0 173,1 0-173,-25 0 1,24 0-16,-24 0 16,0 0-16,49 0 15,-24 0-15,-25 0 125,49 0-109,-49 0-1,0 0-15,0 0 16,-25 50 15,24-25 1,1-25-32,25 0 15,-25 0 63,-1 0-31,1 0-31,0 0 93,49 24-78,-49-24-15,25 0 172,-25 0-63,-1 0 0,26 0-110</inkml:trace>
  <inkml:trace contextRef="#ctx0" brushRef="#br0" timeOffset="44689.969">3399 8508 0,'24'0'62,"1"0"-46,0 0-1,25 0-15,-1 0 16,-24-50-16,25 50 16,24 0-16,-24 0 15,24 0-15,0 0 16,-24 0-16,0 0 16,24 0-16,-24 0 15,24 0-15,25 0 16,25 0-16,0 25 15,0-25-15,25 0 16,-25 0-16,25 0 16,-25 0-16,-25 0 15,25 0-15,-49 0 16,-1 0-16,1 0 16,-1 0-16,-49 0 15,0 0-15</inkml:trace>
  <inkml:trace contextRef="#ctx0" brushRef="#br0" timeOffset="67856.619">13023 5308 0,'0'25'63,"0"0"-16,0 0-32,-25-1-15,25 1 16,0 0-16,0 25 16,0-26-1,0 1 1,0-50 109,0 1-109,25-26-1,24 0 1,-49 26-16,25-1 0,0 0 15,-25 0 1,0 0 0,25 1-1,-25-1 1,0 0-16,25 0 16,-1 25-16,1-25 109,0 50-93,0-25-16,0 25 15,-25 25-15,24-26 16,-24 26-1,25-25-15,-25 0 16,0-1 15,0 1-31</inkml:trace>
  <inkml:trace contextRef="#ctx0" brushRef="#br0" timeOffset="69187.0653">12849 4291 0,'0'-25'62,"25"25"-62,0-49 16,0 24-16,24-25 16,1-49-16,-1 50 15,1-26-15,0 26 16,-26 24-16,1 0 16,0 25-16,0 25 93,-25 24-93,0 1 16,0 0-16,0-1 16,0 1-16,0-1 15,0-24-15,0 0 16,49-50 93,1-49-109,-25 49 16,-25-25-16,49 26 15,-49 48 64,0 1-64,0 0 1,0 25-1,0-26 1,0 1-16,0 0 16</inkml:trace>
  <inkml:trace contextRef="#ctx0" brushRef="#br0" timeOffset="70994.0831">13742 4043 0,'0'25'47,"-49"25"-32,49-26-15,-25 26 16,0 0-16,0-26 15,25 1 1,0 0 15,25-25-15,-25-25 0,25 25-16,24-25 46,-49 1-30,0-1 0,0 0 46,0 50 1,0 0-63,0 24 15,0-24 1,50-25 0,-25 0-1,0 0-15,49-50 16,-49 26-16,24-76 15,1 51-15,24-50 16,1-1-16,-26 26 16,-24 49-16,0-24 15,-25 73 110,0 51-125,0-26 16,0-24-16,0 25 16,0-1-1,0-24 1,0 0-1,25-25 17,0 0-17,24-50 1,1-24-16,24 0 16,-24 49-16,24-50 15,-74 51-15,25-1 16,0 0-16,-25 0 15,25 25-15,-25-25 16,0 50 78,0 25-94,-25-25 15,25-1-15,-25 26 16,25 0-16,0 24 16,0 0-1,0 1-15,-25-26 16,25-24-16,0 25 16,-24-50-16,24-50 78,0 25-63,24-24-15,1 24 16,0-25-16,0 1 16,0 24-16,-1 0 15,1 0-15,0 25 16,0 0-1,0 0 1,-25 50 31,0-25-47,0 0 16,0-1-16,24 1 15,-24 0 32,0 0-31,25-25 31,0 0-32,0 0 1,0-50-1,-1 50 1,-24-25-16,0 1 16</inkml:trace>
  <inkml:trace contextRef="#ctx0" brushRef="#br0" timeOffset="71976.6439">13965 3845 0,'25'0'47,"50"0"-31,-26 0-16,1 0 16,-25 0-16,-1 0 15,26 0 1</inkml:trace>
  <inkml:trace contextRef="#ctx0" brushRef="#br0" timeOffset="97890.4164">2679 5606 0,'25'0'78,"0"0"-78,0 0 15,-1 0 17,26 0-1,24 0-31,-24 25 15,-25-25-15,49 0 16,1 0-16,-1 0 16,-49 24-16,0-24 15,0 0-15,-1 0 32,1 0-17,0 0 1,0 25-1,0-25 1,-1 0-16,51 0 16,-26 0-16,26 0 15,-50 0-15,-1 0 16,1 0 31,0 0-32,49 0-15,-24 0 16,24 0-16,1 0 16,-1 0-16,-24 0 15,-25 0-15,24 0 16,26 0-16,-50 0 16,24 0-16,26 25 15,-51-25-15,51 0 16,-26 0-16,1 0 15,24 25-15,-49-25 16,0 25-16,49-25 16,-49 0-1,0 0-15,25 0 16,-26 0 0,1 0-1,0 0-15,0 0 16,49 0-16,-24 0 15,49 0-15,-74 0 16,25 0-16,-1 0 16,26 0-16,-51 0 15,26 0-15,-25 0 16,0 0 0</inkml:trace>
  <inkml:trace contextRef="#ctx0" brushRef="#br0" timeOffset="106353.726">2506 6499 0,'-25'0'94,"0"0"-78,0 0-1,-24 0-15,-1 0 16,25 0-16,-24 0 15,-1 0-15,0 0 16,26 0 0,-1 0 15,0 0 31,-25 0-15,26 0-47,-26 0 16,25 0-16,0 0 16,1 0-16,-1 0 15,0 0 32,0 25-47,0-1 16,-24 1 77,49 0-77,-25 0-16,0 24 16,0-24-16,0 0 15,1 0-15,24 0 16,-25-1-16,25 1 62,0 0-62,0 0 16,0 0-16,0 0 16,0-1-16,0 1 15,0 0-15,0 0 16,0 24 0,0-24-1,0 0-15,0 0 16,0 0-16,0-1 62,0 1-46,0 0 0,0 0-1,25 0-15,-1-1 63,1-24-32,25 25-15,-25-25-1,24 0-15,-24 0 16,50 0-16,-1 0 15,-24 0-15,-1 0 16,-24 0-16,25 0 16,-26 0-16,26 0 15,-25 0-15,24 0 16,-24 0-16,25 0 16,-1 0-1,1 0-15,74 25 16,25 25-16,0-26 15,0-24-15,-25 50 16,0-50-16,-50 0 16,0 25-16,1-25 15,-1 49-15,1-49 16,-1 25-16,0-25 16,1 0-16,-26 0 15,1 0 1,-25 0-16,0 25 15,0-25-15,49 0 16,-24 0-16,24 25 16,-24-25-16,-1 0 15,-24 0-15,49 0 16,-24 0-16,0 0 16,-1 0-16,1 0 15,-1 0-15,1 0 16,-25 0-16,0 0 15,-1 0 32,1 0-31,25 0-16,-25 0 16,24 0-16,26 0 15,-26 0-15,26 0 16,-26 0-16,-24 0 15,0 0 1,0 0 15,0 0-31,-1 0 16,1 0-16,50 25 16,-1-25-16,-24 0 15,-1 24 1,26-24-16,24 0 15,-25 0-15,1 0 16,24 25-16,-25-25 16,1 0-16,-1 0 15,1 25-15,-26-25 16,1 0-16,-25 0 16,-1 0-16,1 0 31,0 0-31,25 0 15,-26 0-15,26 0 16,49 0-16,0 0 16,25 0-16,-24 0 15,49 0-15,-25 0 16,-25 0-16,-25 0 16,1 0-16,-51 0 15,26 0-15,0 0 16,-26 0-16,26 0 15,0 0-15,24 0 16,-24 0-16,-1 0 16,-24 0-1,25 0-15,-26 0 16,1 0-16,0 0 16,0 0-1,0 0 1,0 0-16,24 0 15,1 0 1,-25 0-16,-1 0 16,1 0-1,25 0-15,-25 0 16,-1 0 15,1 0-31,25 0 16,-25 0-1,-1 0-15,1 0 16,-25-25-16,25 25 188,0 0-173,-25-25-15,25 25 203,-25-24-187,24 24 0,-24-25-1,25-25 79,0 50-78,-25-25-16,25 1 15,-25-1 1,25 25 15,-25-25-15,24 0-16,1-24 15,-25 24-15,25 0 16,-25-25 0,25 50-16,0-49 15,-1 24 1,-24 0-16,25 0 15,-25 1 1,0-1 15,0 0-15,25 25 0,-25-25-16,25 0 31,-25 1 31,0-1-15,0 0-47,0 0 31,0 0-31,0 1 47,0-1-31,0-25 31,0 25-32,0 0 1,0 1 0,-25-26 15,0 25 16,25 0-32,0 1-15,-25-1 32,25 0-17,-24 25-15,24-25 16,-25 0 0,0 1-1,0-1 1,0 25-1,1-25-15,-26 0 16,25 0-16,0 25 16,1-24-16,-26-1 15,25 25 1,0-25 0,1 25-1,-1 0 1,0 0-1,0 0 1,-24 0 0,24 0-16,0 0 15,0 0-15,-24 0 16,-1 0-16,0 0 16,26 0-16,-51 0 15,25 0 1,26 25-16,-1-25 47,0 0-47,0 0 15,0 0-15,-24 0 16,-26 25-16,26-25 31,24 0-31,-49 0 16,49 0-1,0 0-15,-25 24 16,-24-24 15,49 0-15,-24 0-16,-1 0 16,0 0-16,-24 0 15,0 0-15,-1 25 16,1 0-16,-1-25 15,26 0-15,24 0 16,-25 0-16,25 0 16,-24 25-16,-1-25 15,-49 0-15,74 0 16,-49 0-16,24 0 16,-24 0-16,49 0 15,0 0 16,0 0-15,1 0 0,-1 0-16,0 0 15,-49 0-15,49 0 16,-50 0-16,1 0 16,49 0-16,0 0 15,0 0-15,1 0 16,-26 0 15,25 0-31,-49 0 16,24 0-16,25 0 15,-49 0-15,0 0 16,-1 0-16,1 0 16,-1 0-16,1 0 15,0 0-15,24 0 16,25 0-16,0 0 15,-24 0 32,-1 0-31,0 0 0,26 0-16,-26 0 15,0 0-15,26 0 16,-26 0-16,25 0 15,0 0 1,1 0 0,-1 0-1,-50 0-15,26 0 16,-1 0-16,25 0 16,-24 0-16,24-25 15,25 0 1,-25 25 46,0 0-62,-24 0 16,24 0 0,0 0 15,0 0-16,-24 0 1,-1 0 0,25 0-1,-24 0-15,24 0 16,0 0 15,0 0-31,0 0 16,-24 0-16,-1 0 15,25 0-15,-24 0 16,-1 0-16,25 0 16,-49 0-16,24 25 15,-24 0-15,49-25 32,0 0-32,1 0 15,-26 0-15,0 0 16,26 0-1,-26 0-15,25 0 16,-24 0-16,-1 0 16,25 0 15,0 0-15,1 0 15,-1 0-31,-25 0 15,0 0 1,26 0 0,-1 0-16,0 0 15,-25 0-15,26 0 16,-1 0 15,0 0-15,-25 0-16,1 0 15,24 0 1,0 0-16,0 0 16,1 0-16,-26 0 15,25 0 1,0 0-16,1 0 47,-1 25-32,0-25 95,0 0-95,0 0 32,1 0-15</inkml:trace>
  <inkml:trace contextRef="#ctx0" brushRef="#br0" timeOffset="190628.1563">8161 12551 0,'25'0'110,"0"0"-95,24 0-15,26 25 16,-50 0-16,24 0 15,1-25-15,-25 24 16,49-24-16,-24 0 16,49 25-16,0-25 15,25 0-15,-25 0 16,0 0-16,25 0 16,-49 0-16,-1 0 15,-24 0-15,-25 0 16,0 0-1,-1 0 1</inkml:trace>
  <inkml:trace contextRef="#ctx0" brushRef="#br0" timeOffset="196643.4162">1067 10393 0,'25'0'125,"0"50"-109,-1-25 0,1-25-16,25 49 15,-1-24-15,-24 25 32,0-26-17,0-24 32,0 0-31,-1 25-16,1-25 15,0 50-15,0-50 16,0 25 0,24-25-16,-24 24 15,0-24 1,0 0-16,-1 0 15,-24 25 1,25-25-16,0 0 16,0 0 31</inkml:trace>
  <inkml:trace contextRef="#ctx0" brushRef="#br0" timeOffset="198166.3357">1712 10443 0,'-25'0'94,"50"0"-78,0 0-1,49 49-15,-49-24 16,0 25 47,0-50-63,-1 25 46,-24-1-46,25 1 16,0 0-16,0-25 16,-25 25-1,0 0-15,25-25 16,-25 24 0,24 1-16,-24 0 15,0 0 48,0 0-48,0-1 1,0 1-16,0 0 16,0 0 15,0 0-16,-24-25 32,-1 24-31,0-24-16,25 50 16,-50 0-1,1-26-15,24 26 16,-25-25-16,1 0 15,24-25 1,25 25-16,-50-1 16,25 1-1,1-25-15,-1 0 16,0 25 0,-25 0-1,26 0-15,-1-25 16,0 24-1,0-24-15</inkml:trace>
  <inkml:trace contextRef="#ctx0" brushRef="#br0" timeOffset="201266.3543">1166 8508 0,'25'0'94,"25"0"124,-26 0-186,26 25-17,-25 0 1,24-1-1,26 51-15,-75-50 32,25-1-17,-1 1 1,1-25 0,0 0-16,0 25 15,0 25-15,24-26 16,-24 1-16,0-25 15,24 50-15,-24-25 94,0-25-78,-25 24-16,25-24 15,-25 25 1,25-25 0,0 25 15</inkml:trace>
  <inkml:trace contextRef="#ctx0" brushRef="#br0" timeOffset="203507.9438">1861 8483 0,'0'25'109,"49"49"-93,-49-49-1,75 25-15,-75-25 16,49-1-16,-24 1 16,0 0-16,0 25 15,-25-26-15,0 1 16,25-25-16,-1 25 16,1 0-1,-25 0 1,25-1-1,0 1-15,-25 0 16,0 0 0,0 0-1,0 0 1,0-1-16,0 1 31,0 0 16,0 0 31,0 0-62,-50-25 46,25 0 298,1 0-345,-1 0-15,0 24 266,0 1-235,0-25-15,25 25-1,-74 25-15,74-26 16,-50 1-16,26 0 16,24 0-1,-25 0 1,0-25 0,25 24 30,0 1-46,0 0 32,0 0-17,-25-25-15</inkml:trace>
  <inkml:trace contextRef="#ctx0" brushRef="#br0" timeOffset="279904.0446">3126 11584 0,'49'0'171,"-24"0"-155,25 0-16,-1 0 16,-24 0-16,25 0 15,-1 0-15,-24 0 16,0 0-16,0 0 16,0 25-1,-1-25-15,1 0 16,0 0-16,25 0 15,-26 24-15,26 1 16,0-25-16,24 25 16,-24-25-16,-1 25 15,-24-25-15,25 0 16,-1 25-16,-24-25 16,25 0-16,-25 0 15,-1 0 1,1 0 15,0 0-15,0 0-1,24 0-15,1 0 16,0 0-16,-1 0 16,-24 0-16,25 0 15,-1 0-15,26 0 16,-26 0-16,26 0 15,-26 0-15,26 0 16,-26 0-16,1 0 31,-25 0-31,24 0 16,1 0 0,0 0-1,24 0-15,25 0 16,0 0-16,25 0 15,-24 0-15,24 0 16,24 0-16,-48 0 16,-1 0-16,-49 0 15,24 0-15,-49 0 16,0 0-16,24 0 62,1 0-46,-1 0-16,1 0 16,-25 0-16,24 0 15,26 0-15,-1 0 16,1 0-16,24 0 16,-25 0-16,-24 0 15,-25 0-15,24 0 16,-24 0-16,0 0 15,0 0-15,0 0 16,-1 0 15,51 0-15,-50 0-16,49 0 16,-24 0-16,-26 0 15,26 0-15,0 0 16,-1 0-16,1 0 15,-1 0-15,26 0 16,-26 0 0,-24 0-16,0 0 15,49 0-15,-49 0 16,0 0-16,0 0 16,24 0-16,1 0 15,0 0-15,-25 0 16,-1 0-16,26 0 15,24 0-15,-49 0 16,25 0 0,-1 0-16,51 0 15,-26 0-15,-24 0 16,24 0-16,-24-25 16,-26 25-1,1 0 1,25 0 15,24 0-15,1-25-16,-51 25 15,26 0-15,24 0 16,1-50-16,24 1 16,-24 24-16,49 0 15,-50 0-15,0 1 16,-24 24-16,0 0 15,-26 0 79,26-25-78,-25 0-1,0 25-15,-1-25 16,1 25-16,25 0 16,-25 0-16,-25-25 15,24 25-15</inkml:trace>
  <inkml:trace contextRef="#ctx0" brushRef="#br0" timeOffset="283314.9696">10170 10368 0,'25'25'250,"0"0"-219,-25 0-15,0 0-1,0-1-15,25-24 16,-25 50 15,24-25-31,-24 0 16,0-1 62,0 1-78,0 0 16,25-25-1,-25 25-15,0 0 32,0 24-1,0 1-16,0-25 17,0-1-17,0 1 1,0 0 0,0 0-1,0 24 16,0-24-15,0 0 31,0 0-31,0 0-1,0-1-15,0 1 16,0 25-1,0-25 17,0 0-1,0-1-15,0 1-1,0 0-15,0 0 16,0 0-1,0-1 345,-25 1-282,1 0 156,24 0-218,-25 0 109</inkml:trace>
  <inkml:trace contextRef="#ctx0" brushRef="#br0" timeOffset="316262.985">24259 9550 0,'-24'0'109,"-26"0"-109,0 0 16,1 0-16,-26 0 15,1 0-15,-25 0 16,-25 25-16,0-25 16,0 49-16,-25-49 15,25 25-15,25-25 16,-26 25-16,101-25 15,-1 0 1,0 0-16,0 0 63,0 0-48,1 0-15,-1 0 16,0 0-16,0 0 15,-24 0 1,24 0 0</inkml:trace>
  <inkml:trace contextRef="#ctx0" brushRef="#br0" timeOffset="317877.3208">22721 9426 0,'-24'0'203,"-1"0"-172,0 25 1,0-25-32,0 24 31,1-24-31,-26 25 15,25 0-15,0-25 63,1 0-47,-1 0-1,0 0 1,-25 0-1,50 25 1,-49 0-16,24-25 31,0 0-15,25 24 0,-25 1-1,25 0 220,0 0-235,0 24 15,25-24 1,0 0-16,25 25 15,-26-1-15,1-49 16,-25 25 15,0 0-15,25 0 15,0-25-15,0 24-16,-1-24 15,-24 25 1,50 0-16,-50 0 16,50-25-1,-26 50-15,1-50 16,-25 24 0,25-24-16,0 25 15,0-25 1</inkml:trace>
  <inkml:trace contextRef="#ctx0" brushRef="#br0" timeOffset="330172.4695">24284 10021 0,'0'-25'47,"50"50"-31,-25 25-16,-1-50 15,26 74-15,-25-49 16,0 25-16,24-1 15,-24 1-15,0 24 16,0-24-16,-25-25 16,24 24-16,-24-24 15,25 25-15,-25-1 16,0 1-16,0-25 16,0-1-16,0 1 15,0 0-15,0 0 16,0 0-16,0 24 15,0-24-15,0 25 16,0 24-16,0-24 16,-25-1-1,1 1-15,-1 0 16,0-1-16,0-24 16,-24 25-16,49-26 15,-25-24-15,0 25 16,0 0-16,0 0 15,-49 0-15,24-1 16,1 1-16,-26-25 16,26 25-16,-1-25 15,-24 25-15,49-25 16</inkml:trace>
  <inkml:trace contextRef="#ctx0" brushRef="#br0" timeOffset="330890.5222">23887 11237 0,'0'24'125,"0"1"-109,0 25-16,0-25 16,0-1-16,0 1 15,0 0 79</inkml:trace>
  <inkml:trace contextRef="#ctx0" brushRef="#br0" timeOffset="331546.7665">24185 10220 0,'-25'0'31,"25"24"-31,0 1 16,0 50-16,0-51 15,0 26-15,0 0 16,0-1-16,0 1 16,0-25-16,0-1 15,0 51-15,0-50 16,0-1-1,0 1 1</inkml:trace>
  <inkml:trace contextRef="#ctx0" brushRef="#br0" timeOffset="332175.8451">23639 10616 0,'25'0'16,"74"0"-16,-24-24 15,-1-1 1,-24 25-16,24-25 16,1 0-16,-26 25 15,-24 0 1,25 0 15,-26 0-15,1 0 15,0 0-15,25 0-1,-26 0-15,1 0 16,25 0-16,-50-25 16</inkml:trace>
  <inkml:trace contextRef="#ctx0" brushRef="#br0" timeOffset="340608.4551">2630 9525 0,'0'25'187,"24"-25"95,26 0-267,-25 0-15,24-25 31,1 0-15,0-49-16,-26 24 0,26 25 16,-25 25-1,0-24-15,24-1 16,-24 0 0,0 0-1</inkml:trace>
  <inkml:trace contextRef="#ctx0" brushRef="#br0" timeOffset="342828.4368">2357 10468 0,'0'24'125,"0"1"-125,0 0 219,25-25-188,-1 0-31,26 0 15,0 0-15,-26 0 16,26 0 0,0 0-16,-50-25 15,49 25 1,-24 0-16,0-25 16,0 25 46,-1-24-46,1 24-16,0-25 15,-25 0 1</inkml:trace>
  <inkml:trace contextRef="#ctx0" brushRef="#br0" timeOffset="358970.0426">8781 15478 0,'0'25'16,"0"0"15,25 24-16,0-49 1,0 0 31,-1 0-31,1 0-1,0 0 110,-25 25-125,25 0 94,24-25-32,1 0-46,-25 0-16,24 0 16,-24 0-16,25 0 15,-25 0-15,49 0 16,-24 0 0,-1 0-16,26 0 0,-26 0 15,26 0 1,24 0-16,-25 0 15,-49 0-15,25 0 16,-1 0-16,26 0 16,-1 0-16,-24 0 15,24 0-15,25 0 16,-74 0-16,0 0 16</inkml:trace>
  <inkml:trace contextRef="#ctx0" brushRef="#br0" timeOffset="361411.6406">9004 16793 0,'25'0'125,"0"0"-109,0 0 0,0 0-16,24 0 15,50 0-15,-74 0 16,50 0-16,-1 0 15,25 0-15,-49 0 16,0 0 0,-1 0-1,-24 0-15,0 0 16,24 25-16,-49-1 16,50-24-16,-25 0 15,24 0 1,-24 25-16,0-25 15,0 0-15,0 0 16,-1 0 0,1 0-1,25 0-15,-25 0 16,-1 0 0</inkml:trace>
  <inkml:trace contextRef="#ctx0" brushRef="#br0" timeOffset="365214.3913">15776 14560 0,'0'25'297,"25"0"-297,0-25 16,-25 25-16,25 24 15,-1-49-15,1 25 16,-25 0-16,25 0 15,0 0-15,-25-1 16,0 1-16,25 0 16,-1-25-16,-24 50 15,0-26-15,0 1 16,25 0-16,-25 25 16,25-1-16,-25-24 15,25 25-15,-25-1 16,0 1-1,25-25-15,-25 24 16,0-24 0,0 25-16,0-1 15,0 1-15,0 0 16,0-1-16,0 26 16,0 24-16,0 0 15,0 0-15,0-24 16,0-1-16,0 0 15,0-24-15,0 0 16,0-1-16,0 1 16,0-25-16,0 24 15,-50 26-15,50-50 16,-50 24-16,50 1 16,0-25-16,-24 24 15,-1-49 1,25 25-1,-25 25 1,0-26-16,25 1 16,-25 0-16,1-25 15,-1 74-15,0-74 16,-25 75 0,-24-50-16,49-25 15,0 24-15,0-24 16,-49 25-16,24 0 15,1 0-15,24-25 16,-25 0-16,26 0 16,-26 0-16,0 25 15,1-25-15,-26 24 16,51-24-16,-1 0 16,0 0-16,-25 0 15,26 0 1,-1 0 15,-25 0-15,25 0-1,-24 0 1,24 0-16</inkml:trace>
  <inkml:trace contextRef="#ctx0" brushRef="#br0" timeOffset="368572.1443">1290 7888 0,'-25'-25'62,"1"25"-62,-26 25 16,25 0-16,-49-1 16,-1 26-16,51-50 15,-26 50 17,0-25-17,26 24-15,-1-24 16,-50 0-16,26 0 15,-1-1-15,-24 26 16,49-25-16,25 0 31,-25-1-15,0 1 0,0-25-16,1 50 15,-26-1 1,50-24-16,-25-25 15,0 25-15,25 0 16,0 0 0,-49-1-1,49 26 1,-25-25-16,0 0 16,0-1-16,1 26 15,-1-25-15,25 0 16,0-1-16,0 1 15,-25 25-15,0-25 16,25-1-16,0 26 16,-25-25-1,25 0 1,-24 0-16,24-1 16,0 26-16,0 0 15,0 24-15,0-49 16,0 49-16,0-24 15,0-25-15,0 24 16,0 1-16,0-1 16,0-24-16,0 25 15,0-25-15,0-1 16,0 1-16,0 25 16,0-25-16,0 24 15,0 1-15,0-1 16,0-24-16,0 0 15,0 25-15,0-25 16,0 24-16,0 1 16,0-25-1,0-1-15,0 1 16,0 25-16,0-1 16,24-24-1,-24 0-15,25 0 16,0 24-1,-25 1 1,25-25-16,0 0 16,-1 24-16,1-24 15,-25 0-15,25 0 16,0 49-16,0 0 31,-1-24-31,1 24 16,0-74-16,25 50 15,-26-25 1,-24 24-16,25-24 16,0 0-16,-25 0 15,25 0-15,24 0 16,-49-1-16,25-24 31,-25 25-15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F67963-43DD-42DA-90CC-DFCBE68EEA75}" type="datetimeFigureOut">
              <a:rPr lang="en-IN" smtClean="0"/>
              <a:pPr/>
              <a:t>28-08-2020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525816-F6EC-475B-A61D-CE75656011F2}" type="slidenum">
              <a:rPr lang="en-IN" smtClean="0"/>
              <a:pPr/>
              <a:t>‹#›</a:t>
            </a:fld>
            <a:endParaRPr lang="en-IN"/>
          </a:p>
        </p:txBody>
      </p:sp>
    </p:spTree>
    <p:extLst>
      <p:ext uri="{BB962C8B-B14F-4D97-AF65-F5344CB8AC3E}">
        <p14:creationId xmlns:p14="http://schemas.microsoft.com/office/powerpoint/2010/main" val="21085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22532" name="Slide Number Placeholder 3"/>
          <p:cNvSpPr>
            <a:spLocks noGrp="1"/>
          </p:cNvSpPr>
          <p:nvPr>
            <p:ph type="sldNum" sz="quarter" idx="5"/>
          </p:nvPr>
        </p:nvSpPr>
        <p:spPr bwMode="auto">
          <a:noFill/>
          <a:ln>
            <a:miter lim="800000"/>
            <a:headEnd/>
            <a:tailEnd/>
          </a:ln>
        </p:spPr>
        <p:txBody>
          <a:bodyPr/>
          <a:lstStyle/>
          <a:p>
            <a:fld id="{FF392A8F-9E0D-46DA-BAD2-E88BA0A548D7}" type="slidenum">
              <a:rPr lang="en-IN"/>
              <a:pPr/>
              <a:t>8</a:t>
            </a:fld>
            <a:endParaRPr lang="en-IN"/>
          </a:p>
        </p:txBody>
      </p:sp>
    </p:spTree>
    <p:extLst>
      <p:ext uri="{BB962C8B-B14F-4D97-AF65-F5344CB8AC3E}">
        <p14:creationId xmlns:p14="http://schemas.microsoft.com/office/powerpoint/2010/main" val="354001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14</a:t>
            </a:fld>
            <a:endParaRPr lang="en-IN"/>
          </a:p>
        </p:txBody>
      </p:sp>
    </p:spTree>
    <p:extLst>
      <p:ext uri="{BB962C8B-B14F-4D97-AF65-F5344CB8AC3E}">
        <p14:creationId xmlns:p14="http://schemas.microsoft.com/office/powerpoint/2010/main" val="172673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5200" eaLnBrk="0" hangingPunct="0">
              <a:spcBef>
                <a:spcPct val="30000"/>
              </a:spcBef>
              <a:defRPr sz="1200">
                <a:solidFill>
                  <a:schemeClr val="tx1"/>
                </a:solidFill>
                <a:latin typeface="Times New Roman" panose="02020603050405020304" pitchFamily="18" charset="0"/>
              </a:defRPr>
            </a:lvl1pPr>
            <a:lvl2pPr marL="742950" indent="-285750" defTabSz="965200" eaLnBrk="0" hangingPunct="0">
              <a:spcBef>
                <a:spcPct val="30000"/>
              </a:spcBef>
              <a:defRPr sz="1200">
                <a:solidFill>
                  <a:schemeClr val="tx1"/>
                </a:solidFill>
                <a:latin typeface="Times New Roman" panose="02020603050405020304" pitchFamily="18" charset="0"/>
              </a:defRPr>
            </a:lvl2pPr>
            <a:lvl3pPr marL="1143000" indent="-228600" defTabSz="965200" eaLnBrk="0" hangingPunct="0">
              <a:spcBef>
                <a:spcPct val="30000"/>
              </a:spcBef>
              <a:defRPr sz="1200">
                <a:solidFill>
                  <a:schemeClr val="tx1"/>
                </a:solidFill>
                <a:latin typeface="Times New Roman" panose="02020603050405020304" pitchFamily="18" charset="0"/>
              </a:defRPr>
            </a:lvl3pPr>
            <a:lvl4pPr marL="1600200" indent="-228600" defTabSz="965200" eaLnBrk="0" hangingPunct="0">
              <a:spcBef>
                <a:spcPct val="30000"/>
              </a:spcBef>
              <a:defRPr sz="1200">
                <a:solidFill>
                  <a:schemeClr val="tx1"/>
                </a:solidFill>
                <a:latin typeface="Times New Roman" panose="02020603050405020304" pitchFamily="18" charset="0"/>
              </a:defRPr>
            </a:lvl4pPr>
            <a:lvl5pPr marL="2057400" indent="-228600" defTabSz="965200" eaLnBrk="0" hangingPunct="0">
              <a:spcBef>
                <a:spcPct val="30000"/>
              </a:spcBef>
              <a:defRPr sz="1200">
                <a:solidFill>
                  <a:schemeClr val="tx1"/>
                </a:solidFill>
                <a:latin typeface="Times New Roman" panose="02020603050405020304" pitchFamily="18" charset="0"/>
              </a:defRPr>
            </a:lvl5pPr>
            <a:lvl6pPr marL="2514600" indent="-228600" defTabSz="965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5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5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52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7670CA58-CD29-4000-ABBD-763B8A1B5870}" type="slidenum">
              <a:rPr lang="zh-TW" altLang="en-US" sz="1300">
                <a:latin typeface="Tahoma" panose="020B0604030504040204" pitchFamily="34" charset="0"/>
              </a:rPr>
              <a:pPr eaLnBrk="1" hangingPunct="1">
                <a:spcBef>
                  <a:spcPct val="0"/>
                </a:spcBef>
              </a:pPr>
              <a:t>39</a:t>
            </a:fld>
            <a:endParaRPr lang="en-US" altLang="zh-TW" sz="1300">
              <a:latin typeface="Tahoma" panose="020B0604030504040204" pitchFamily="34" charset="0"/>
            </a:endParaRPr>
          </a:p>
        </p:txBody>
      </p:sp>
      <p:sp>
        <p:nvSpPr>
          <p:cNvPr id="45059" name="Rectangle 2"/>
          <p:cNvSpPr>
            <a:spLocks noGrp="1" noRot="1" noChangeAspect="1" noChangeArrowheads="1" noTextEdit="1"/>
          </p:cNvSpPr>
          <p:nvPr>
            <p:ph type="sldImg"/>
          </p:nvPr>
        </p:nvSpPr>
        <p:spPr>
          <a:xfrm>
            <a:off x="931863" y="741363"/>
            <a:ext cx="4933950" cy="3702050"/>
          </a:xfrm>
          <a:ln/>
        </p:spPr>
      </p:sp>
      <p:sp>
        <p:nvSpPr>
          <p:cNvPr id="45060" name="Rectangle 3"/>
          <p:cNvSpPr>
            <a:spLocks noGrp="1" noChangeArrowheads="1"/>
          </p:cNvSpPr>
          <p:nvPr>
            <p:ph type="body" idx="1"/>
          </p:nvPr>
        </p:nvSpPr>
        <p:spPr>
          <a:xfrm>
            <a:off x="679450" y="4691063"/>
            <a:ext cx="5438775" cy="4443412"/>
          </a:xfrm>
          <a:noFill/>
        </p:spPr>
        <p:txBody>
          <a:bodyPr/>
          <a:lstStyle/>
          <a:p>
            <a:pPr eaLnBrk="1" hangingPunct="1"/>
            <a:endParaRPr lang="zh-CN" altLang="zh-CN" smtClean="0"/>
          </a:p>
        </p:txBody>
      </p:sp>
    </p:spTree>
    <p:extLst>
      <p:ext uri="{BB962C8B-B14F-4D97-AF65-F5344CB8AC3E}">
        <p14:creationId xmlns:p14="http://schemas.microsoft.com/office/powerpoint/2010/main" val="149152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51</a:t>
            </a:fld>
            <a:endParaRPr lang="en-IN"/>
          </a:p>
        </p:txBody>
      </p:sp>
    </p:spTree>
    <p:extLst>
      <p:ext uri="{BB962C8B-B14F-4D97-AF65-F5344CB8AC3E}">
        <p14:creationId xmlns:p14="http://schemas.microsoft.com/office/powerpoint/2010/main" val="8275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53</a:t>
            </a:fld>
            <a:endParaRPr lang="en-IN"/>
          </a:p>
        </p:txBody>
      </p:sp>
    </p:spTree>
    <p:extLst>
      <p:ext uri="{BB962C8B-B14F-4D97-AF65-F5344CB8AC3E}">
        <p14:creationId xmlns:p14="http://schemas.microsoft.com/office/powerpoint/2010/main" val="1852333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xfrm>
            <a:off x="1371600" y="1143000"/>
            <a:ext cx="4114800" cy="3086100"/>
          </a:xfrm>
          <a:ln/>
        </p:spPr>
      </p:sp>
      <p:sp>
        <p:nvSpPr>
          <p:cNvPr id="446467" name="Rectangle 3"/>
          <p:cNvSpPr>
            <a:spLocks noGrp="1" noChangeArrowheads="1"/>
          </p:cNvSpPr>
          <p:nvPr>
            <p:ph type="body" idx="1"/>
          </p:nvPr>
        </p:nvSpPr>
        <p:spPr/>
        <p:txBody>
          <a:bodyPr/>
          <a:lstStyle/>
          <a:p>
            <a:r>
              <a:rPr lang="en-US" altLang="en-US"/>
              <a:t>Talk about how mathematical induction works.</a:t>
            </a:r>
          </a:p>
        </p:txBody>
      </p:sp>
    </p:spTree>
    <p:extLst>
      <p:ext uri="{BB962C8B-B14F-4D97-AF65-F5344CB8AC3E}">
        <p14:creationId xmlns:p14="http://schemas.microsoft.com/office/powerpoint/2010/main" val="423373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67</a:t>
            </a:fld>
            <a:endParaRPr lang="en-IN"/>
          </a:p>
        </p:txBody>
      </p:sp>
    </p:spTree>
    <p:extLst>
      <p:ext uri="{BB962C8B-B14F-4D97-AF65-F5344CB8AC3E}">
        <p14:creationId xmlns:p14="http://schemas.microsoft.com/office/powerpoint/2010/main" val="2075526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
        <p:nvSpPr>
          <p:cNvPr id="12" name="Rectangle 11"/>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2" name="Rectangle 11"/>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8"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14" name="Rectangle 13"/>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smtClean="0">
                <a:solidFill>
                  <a:srgbClr val="FFFFFF"/>
                </a:solidFill>
                <a:cs typeface="Arial" panose="020B0604020202020204" pitchFamily="34" charset="0"/>
              </a:rPr>
              <a:t>Pilani Campus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customXml" Target="../ink/ink21.x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9.emf"/><Relationship Id="rId4" Type="http://schemas.openxmlformats.org/officeDocument/2006/relationships/customXml" Target="../ink/ink23.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notesSlide" Target="../notesSlides/notesSlide6.xml"/><Relationship Id="rId7" Type="http://schemas.openxmlformats.org/officeDocument/2006/relationships/image" Target="../media/image33.w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2.wmf"/><Relationship Id="rId4" Type="http://schemas.openxmlformats.org/officeDocument/2006/relationships/oleObject" Target="../embeddings/oleObject3.bin"/><Relationship Id="rId9" Type="http://schemas.openxmlformats.org/officeDocument/2006/relationships/image" Target="../media/image34.emf"/></Relationships>
</file>

<file path=ppt/slides/_rels/slide5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70.png"/><Relationship Id="rId1" Type="http://schemas.openxmlformats.org/officeDocument/2006/relationships/slideLayout" Target="../slideLayouts/slideLayout14.xml"/><Relationship Id="rId4" Type="http://schemas.openxmlformats.org/officeDocument/2006/relationships/image" Target="../media/image37.emf"/></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40.emf"/><Relationship Id="rId5" Type="http://schemas.openxmlformats.org/officeDocument/2006/relationships/customXml" Target="../ink/ink30.xml"/><Relationship Id="rId4" Type="http://schemas.openxmlformats.org/officeDocument/2006/relationships/image" Target="../media/image39.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7.bin"/><Relationship Id="rId4" Type="http://schemas.openxmlformats.org/officeDocument/2006/relationships/image" Target="../media/image41.w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42.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6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10.bin"/><Relationship Id="rId7" Type="http://schemas.openxmlformats.org/officeDocument/2006/relationships/customXml" Target="../ink/ink31.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45.wmf"/><Relationship Id="rId5" Type="http://schemas.openxmlformats.org/officeDocument/2006/relationships/oleObject" Target="../embeddings/oleObject11.bin"/><Relationship Id="rId4" Type="http://schemas.openxmlformats.org/officeDocument/2006/relationships/image" Target="../media/image44.wmf"/></Relationships>
</file>

<file path=ppt/slides/_rels/slide6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340.png"/><Relationship Id="rId1" Type="http://schemas.openxmlformats.org/officeDocument/2006/relationships/slideLayout" Target="../slideLayouts/slideLayout14.xml"/><Relationship Id="rId4" Type="http://schemas.openxmlformats.org/officeDocument/2006/relationships/image" Target="../media/image47.emf"/></Relationships>
</file>

<file path=ppt/slides/_rels/slide6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48.wmf"/><Relationship Id="rId5" Type="http://schemas.openxmlformats.org/officeDocument/2006/relationships/oleObject" Target="../embeddings/oleObject13.bin"/><Relationship Id="rId10" Type="http://schemas.openxmlformats.org/officeDocument/2006/relationships/image" Target="../media/image50.emf"/><Relationship Id="rId4" Type="http://schemas.openxmlformats.org/officeDocument/2006/relationships/image" Target="../media/image44.wmf"/><Relationship Id="rId9" Type="http://schemas.openxmlformats.org/officeDocument/2006/relationships/customXml" Target="../ink/ink33.xml"/></Relationships>
</file>

<file path=ppt/slides/_rels/slide6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51.wmf"/><Relationship Id="rId5" Type="http://schemas.openxmlformats.org/officeDocument/2006/relationships/oleObject" Target="../embeddings/oleObject16.bin"/><Relationship Id="rId10" Type="http://schemas.openxmlformats.org/officeDocument/2006/relationships/image" Target="../media/image53.emf"/><Relationship Id="rId4" Type="http://schemas.openxmlformats.org/officeDocument/2006/relationships/image" Target="../media/image44.wmf"/><Relationship Id="rId9" Type="http://schemas.openxmlformats.org/officeDocument/2006/relationships/customXml" Target="../ink/ink34.xml"/></Relationships>
</file>

<file path=ppt/slides/_rels/slide6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45.wmf"/><Relationship Id="rId11" Type="http://schemas.openxmlformats.org/officeDocument/2006/relationships/image" Target="../media/image55.emf"/><Relationship Id="rId5" Type="http://schemas.openxmlformats.org/officeDocument/2006/relationships/oleObject" Target="../embeddings/oleObject19.bin"/><Relationship Id="rId10" Type="http://schemas.openxmlformats.org/officeDocument/2006/relationships/customXml" Target="../ink/ink35.xml"/><Relationship Id="rId4" Type="http://schemas.openxmlformats.org/officeDocument/2006/relationships/image" Target="../media/image44.wmf"/><Relationship Id="rId9" Type="http://schemas.openxmlformats.org/officeDocument/2006/relationships/image" Target="../media/image39.png"/></Relationships>
</file>

<file path=ppt/slides/_rels/slide66.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45.wmf"/><Relationship Id="rId5" Type="http://schemas.openxmlformats.org/officeDocument/2006/relationships/oleObject" Target="../embeddings/oleObject22.bin"/><Relationship Id="rId10" Type="http://schemas.openxmlformats.org/officeDocument/2006/relationships/image" Target="../media/image57.emf"/><Relationship Id="rId4" Type="http://schemas.openxmlformats.org/officeDocument/2006/relationships/image" Target="../media/image44.wmf"/><Relationship Id="rId9" Type="http://schemas.openxmlformats.org/officeDocument/2006/relationships/customXml" Target="../ink/ink36.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8.xml"/><Relationship Id="rId7" Type="http://schemas.openxmlformats.org/officeDocument/2006/relationships/image" Target="../media/image45.w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59.emf"/><Relationship Id="rId5" Type="http://schemas.openxmlformats.org/officeDocument/2006/relationships/image" Target="../media/image44.wmf"/><Relationship Id="rId10" Type="http://schemas.openxmlformats.org/officeDocument/2006/relationships/customXml" Target="../ink/ink37.xml"/><Relationship Id="rId4" Type="http://schemas.openxmlformats.org/officeDocument/2006/relationships/oleObject" Target="../embeddings/oleObject24.bin"/><Relationship Id="rId9" Type="http://schemas.openxmlformats.org/officeDocument/2006/relationships/image" Target="../media/image58.wmf"/></Relationships>
</file>

<file path=ppt/slides/_rels/slide68.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28.bin"/><Relationship Id="rId10" Type="http://schemas.openxmlformats.org/officeDocument/2006/relationships/image" Target="../media/image61.emf"/><Relationship Id="rId4" Type="http://schemas.openxmlformats.org/officeDocument/2006/relationships/image" Target="../media/image44.wmf"/><Relationship Id="rId9" Type="http://schemas.openxmlformats.org/officeDocument/2006/relationships/customXml" Target="../ink/ink38.xml"/></Relationships>
</file>

<file path=ppt/slides/_rels/slide69.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45.wmf"/><Relationship Id="rId5" Type="http://schemas.openxmlformats.org/officeDocument/2006/relationships/oleObject" Target="../embeddings/oleObject31.bin"/><Relationship Id="rId10" Type="http://schemas.openxmlformats.org/officeDocument/2006/relationships/image" Target="../media/image63.emf"/><Relationship Id="rId4" Type="http://schemas.openxmlformats.org/officeDocument/2006/relationships/image" Target="../media/image44.wmf"/><Relationship Id="rId9" Type="http://schemas.openxmlformats.org/officeDocument/2006/relationships/customXml" Target="../ink/ink39.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45.wmf"/><Relationship Id="rId5" Type="http://schemas.openxmlformats.org/officeDocument/2006/relationships/oleObject" Target="../embeddings/oleObject34.bin"/><Relationship Id="rId10" Type="http://schemas.openxmlformats.org/officeDocument/2006/relationships/image" Target="../media/image65.emf"/><Relationship Id="rId4" Type="http://schemas.openxmlformats.org/officeDocument/2006/relationships/image" Target="../media/image44.wmf"/><Relationship Id="rId9" Type="http://schemas.openxmlformats.org/officeDocument/2006/relationships/customXml" Target="../ink/ink40.xml"/></Relationships>
</file>

<file path=ppt/slides/_rels/slide7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45.wmf"/><Relationship Id="rId5" Type="http://schemas.openxmlformats.org/officeDocument/2006/relationships/oleObject" Target="../embeddings/oleObject37.bin"/><Relationship Id="rId10" Type="http://schemas.openxmlformats.org/officeDocument/2006/relationships/image" Target="../media/image67.emf"/><Relationship Id="rId4" Type="http://schemas.openxmlformats.org/officeDocument/2006/relationships/image" Target="../media/image44.wmf"/><Relationship Id="rId9" Type="http://schemas.openxmlformats.org/officeDocument/2006/relationships/customXml" Target="../ink/ink41.xml"/></Relationships>
</file>

<file path=ppt/slides/_rels/slide7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4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emf"/><Relationship Id="rId1" Type="http://schemas.openxmlformats.org/officeDocument/2006/relationships/slideLayout" Target="../slideLayouts/slideLayout17.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IN" sz="4000" dirty="0" smtClean="0"/>
              <a:t>Data Structures, Algorithms and Design</a:t>
            </a:r>
            <a:endParaRPr lang="en-US" sz="40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91760" y="3634560"/>
              <a:ext cx="1286280" cy="1303920"/>
            </p14:xfrm>
          </p:contentPart>
        </mc:Choice>
        <mc:Fallback xmlns="">
          <p:pic>
            <p:nvPicPr>
              <p:cNvPr id="2" name="Ink 1"/>
              <p:cNvPicPr/>
              <p:nvPr/>
            </p:nvPicPr>
            <p:blipFill>
              <a:blip r:embed="rId4"/>
              <a:stretch>
                <a:fillRect/>
              </a:stretch>
            </p:blipFill>
            <p:spPr>
              <a:xfrm>
                <a:off x="4982400" y="3625200"/>
                <a:ext cx="1305000" cy="132264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4648200"/>
            <a:ext cx="8458200" cy="1981200"/>
          </a:xfrm>
        </p:spPr>
        <p:txBody>
          <a:bodyPr/>
          <a:lstStyle/>
          <a:p>
            <a:r>
              <a:rPr lang="en-IN" dirty="0"/>
              <a:t>Data Structures, Algorithms and </a:t>
            </a:r>
            <a:r>
              <a:rPr lang="en-IN" dirty="0" smtClean="0"/>
              <a:t>Design</a:t>
            </a:r>
          </a:p>
          <a:p>
            <a:r>
              <a:rPr lang="en-US" dirty="0" smtClean="0"/>
              <a:t>			Module 1</a:t>
            </a:r>
            <a:endParaRPr lang="en-IN"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6280" y="4384440"/>
              <a:ext cx="5688360" cy="1277280"/>
            </p14:xfrm>
          </p:contentPart>
        </mc:Choice>
        <mc:Fallback xmlns="">
          <p:pic>
            <p:nvPicPr>
              <p:cNvPr id="2" name="Ink 1"/>
              <p:cNvPicPr/>
              <p:nvPr/>
            </p:nvPicPr>
            <p:blipFill>
              <a:blip r:embed="rId3"/>
              <a:stretch>
                <a:fillRect/>
              </a:stretch>
            </p:blipFill>
            <p:spPr>
              <a:xfrm>
                <a:off x="106920" y="4375080"/>
                <a:ext cx="5707080" cy="1296000"/>
              </a:xfrm>
              <a:prstGeom prst="rect">
                <a:avLst/>
              </a:prstGeom>
            </p:spPr>
          </p:pic>
        </mc:Fallback>
      </mc:AlternateContent>
    </p:spTree>
    <p:extLst>
      <p:ext uri="{BB962C8B-B14F-4D97-AF65-F5344CB8AC3E}">
        <p14:creationId xmlns:p14="http://schemas.microsoft.com/office/powerpoint/2010/main" val="1670842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Font typeface="Wingdings" panose="05000000000000000000" pitchFamily="2" charset="2"/>
              <a:buChar char="v"/>
            </a:pPr>
            <a:r>
              <a:rPr lang="en-IN" dirty="0" smtClean="0"/>
              <a:t>A well-defined computational procedure that takes some value, or a set of values, as input and produces some value, or a set of values, as output. </a:t>
            </a:r>
          </a:p>
          <a:p>
            <a:pPr algn="just">
              <a:buFont typeface="Wingdings" panose="05000000000000000000" pitchFamily="2" charset="2"/>
              <a:buChar char="v"/>
            </a:pPr>
            <a:r>
              <a:rPr lang="en-IN" dirty="0" smtClean="0"/>
              <a:t>It can also be defined as sequence of computational steps that transform the input into the output.</a:t>
            </a: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ALGORITHM</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Algorithms </a:t>
            </a:r>
            <a:r>
              <a:rPr lang="en-IN" b="1" dirty="0"/>
              <a:t>and it’s </a:t>
            </a:r>
            <a:r>
              <a:rPr lang="en-IN" b="1" dirty="0" smtClean="0"/>
              <a:t>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IN" sz="2400" dirty="0" smtClean="0">
                <a:latin typeface="Arial" panose="020B0604020202020204" pitchFamily="34" charset="0"/>
                <a:cs typeface="Arial" panose="020B0604020202020204" pitchFamily="34" charset="0"/>
              </a:rPr>
              <a:t>All </a:t>
            </a:r>
            <a:r>
              <a:rPr lang="en-IN" sz="2400" b="1" dirty="0">
                <a:latin typeface="Arial" panose="020B0604020202020204" pitchFamily="34" charset="0"/>
                <a:cs typeface="Arial" panose="020B0604020202020204" pitchFamily="34" charset="0"/>
              </a:rPr>
              <a:t>algorithms</a:t>
            </a:r>
            <a:r>
              <a:rPr lang="en-IN" sz="2400" dirty="0">
                <a:latin typeface="Arial" panose="020B0604020202020204" pitchFamily="34" charset="0"/>
                <a:cs typeface="Arial" panose="020B0604020202020204" pitchFamily="34" charset="0"/>
              </a:rPr>
              <a:t> must satisfy the following </a:t>
            </a:r>
            <a:r>
              <a:rPr lang="en-IN" sz="2400" b="1" dirty="0">
                <a:latin typeface="Arial" panose="020B0604020202020204" pitchFamily="34" charset="0"/>
                <a:cs typeface="Arial" panose="020B0604020202020204" pitchFamily="34" charset="0"/>
              </a:rPr>
              <a:t>criteria</a:t>
            </a:r>
            <a:r>
              <a:rPr lang="en-IN" sz="2400" dirty="0">
                <a:latin typeface="Arial" panose="020B0604020202020204" pitchFamily="34" charset="0"/>
                <a:cs typeface="Arial" panose="020B0604020202020204" pitchFamily="34" charset="0"/>
              </a:rPr>
              <a:t>:</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Input</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There are zero or more quantities that are externally supplied.</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Output</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At least one quantity is produced.</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Definiteness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Each instruction is clear and unambiguous.</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Finiteness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If we trace out the instructions of an algorithm, then for all cases, </a:t>
            </a:r>
            <a:r>
              <a:rPr lang="en-IN" sz="2400" dirty="0" smtClean="0">
                <a:latin typeface="Arial" panose="020B0604020202020204" pitchFamily="34" charset="0"/>
                <a:cs typeface="Arial" panose="020B0604020202020204" pitchFamily="34" charset="0"/>
              </a:rPr>
              <a:t>the algorithm </a:t>
            </a:r>
            <a:r>
              <a:rPr lang="en-IN" sz="2400" dirty="0">
                <a:latin typeface="Arial" panose="020B0604020202020204" pitchFamily="34" charset="0"/>
                <a:cs typeface="Arial" panose="020B0604020202020204" pitchFamily="34" charset="0"/>
              </a:rPr>
              <a:t>terminates after a finite number of steps.</a:t>
            </a: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Effectiveness</a:t>
            </a:r>
            <a:r>
              <a:rPr lang="en-IN" sz="24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Every instruction must be basic enough to be carried out, in principle</a:t>
            </a:r>
            <a:r>
              <a:rPr lang="en-IN" sz="2400" dirty="0" smtClean="0">
                <a:latin typeface="Arial" panose="020B0604020202020204" pitchFamily="34" charset="0"/>
                <a:cs typeface="Arial" panose="020B0604020202020204" pitchFamily="34" charset="0"/>
              </a:rPr>
              <a:t>, by </a:t>
            </a:r>
            <a:r>
              <a:rPr lang="en-IN" sz="2400" dirty="0">
                <a:latin typeface="Arial" panose="020B0604020202020204" pitchFamily="34" charset="0"/>
                <a:cs typeface="Arial" panose="020B0604020202020204" pitchFamily="34" charset="0"/>
              </a:rPr>
              <a:t>a person using only pencil and paper. It is not enough that each </a:t>
            </a:r>
            <a:r>
              <a:rPr lang="en-IN" sz="2400" dirty="0" smtClean="0">
                <a:latin typeface="Arial" panose="020B0604020202020204" pitchFamily="34" charset="0"/>
                <a:cs typeface="Arial" panose="020B0604020202020204" pitchFamily="34" charset="0"/>
              </a:rPr>
              <a:t>operation be </a:t>
            </a:r>
            <a:r>
              <a:rPr lang="en-IN" sz="2400" dirty="0">
                <a:latin typeface="Arial" panose="020B0604020202020204" pitchFamily="34" charset="0"/>
                <a:cs typeface="Arial" panose="020B0604020202020204" pitchFamily="34" charset="0"/>
              </a:rPr>
              <a:t>definite as in (3); it also must be feasible.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Algorithms </a:t>
            </a:r>
            <a:r>
              <a:rPr lang="en-IN" b="1" dirty="0"/>
              <a:t>and it’s </a:t>
            </a:r>
            <a:r>
              <a:rPr lang="en-IN" b="1" dirty="0" smtClean="0"/>
              <a:t>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US" sz="2400" dirty="0" smtClean="0">
                <a:latin typeface="Arial" panose="020B0604020202020204" pitchFamily="34" charset="0"/>
                <a:cs typeface="Arial" panose="020B0604020202020204" pitchFamily="34" charset="0"/>
              </a:rPr>
              <a:t>The specification is the process of conversion of solution into an algorithm.</a:t>
            </a:r>
          </a:p>
          <a:p>
            <a:pPr marL="0" indent="0">
              <a:buNone/>
            </a:pPr>
            <a:r>
              <a:rPr lang="en-US" sz="2400" dirty="0" smtClean="0">
                <a:latin typeface="Arial" panose="020B0604020202020204" pitchFamily="34" charset="0"/>
                <a:cs typeface="Arial" panose="020B0604020202020204" pitchFamily="34" charset="0"/>
              </a:rPr>
              <a:t>Done in 3 ways:</a:t>
            </a:r>
            <a:endParaRPr lang="en-IN" sz="24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Natural language</a:t>
            </a:r>
          </a:p>
          <a:p>
            <a:pPr lvl="1">
              <a:buFont typeface="Wingdings" panose="05000000000000000000" pitchFamily="2" charset="2"/>
              <a:buChar char="v"/>
            </a:pPr>
            <a:r>
              <a:rPr lang="en-US" sz="2400" b="1" dirty="0" smtClean="0">
                <a:latin typeface="Arial" panose="020B0604020202020204" pitchFamily="34" charset="0"/>
                <a:cs typeface="Arial" panose="020B0604020202020204" pitchFamily="34" charset="0"/>
              </a:rPr>
              <a:t>Flowchart</a:t>
            </a:r>
          </a:p>
          <a:p>
            <a:pPr lvl="1">
              <a:buFont typeface="Wingdings" panose="05000000000000000000" pitchFamily="2" charset="2"/>
              <a:buChar char="v"/>
            </a:pPr>
            <a:r>
              <a:rPr lang="en-US" sz="2400" b="1" dirty="0" smtClean="0">
                <a:latin typeface="Arial" panose="020B0604020202020204" pitchFamily="34" charset="0"/>
                <a:cs typeface="Arial" panose="020B0604020202020204" pitchFamily="34" charset="0"/>
              </a:rPr>
              <a:t>Pseudo Code</a:t>
            </a: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94840" y="294840"/>
              <a:ext cx="8742600" cy="3116520"/>
            </p14:xfrm>
          </p:contentPart>
        </mc:Choice>
        <mc:Fallback xmlns="">
          <p:pic>
            <p:nvPicPr>
              <p:cNvPr id="4" name="Ink 3"/>
              <p:cNvPicPr/>
              <p:nvPr/>
            </p:nvPicPr>
            <p:blipFill>
              <a:blip r:embed="rId3"/>
              <a:stretch>
                <a:fillRect/>
              </a:stretch>
            </p:blipFill>
            <p:spPr>
              <a:xfrm>
                <a:off x="285480" y="285480"/>
                <a:ext cx="8761320" cy="3135240"/>
              </a:xfrm>
              <a:prstGeom prst="rect">
                <a:avLst/>
              </a:prstGeom>
            </p:spPr>
          </p:pic>
        </mc:Fallback>
      </mc:AlternateContent>
    </p:spTree>
    <p:extLst>
      <p:ext uri="{BB962C8B-B14F-4D97-AF65-F5344CB8AC3E}">
        <p14:creationId xmlns:p14="http://schemas.microsoft.com/office/powerpoint/2010/main" val="320639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v"/>
            </a:pPr>
            <a:r>
              <a:rPr lang="en-IN" sz="2400" b="1" dirty="0" smtClean="0"/>
              <a:t>Complexity of algorithm </a:t>
            </a:r>
            <a:r>
              <a:rPr lang="en-IN" sz="2400" dirty="0" smtClean="0"/>
              <a:t>is a function of size of input of a given problem instance which determines how much running time/memory space is needed by the algorithm in order to run to completion.</a:t>
            </a:r>
          </a:p>
          <a:p>
            <a:pPr lvl="1" algn="just">
              <a:buFont typeface="Wingdings" panose="05000000000000000000" pitchFamily="2" charset="2"/>
              <a:buChar char="v"/>
            </a:pPr>
            <a:r>
              <a:rPr lang="en-IN" sz="2400" b="1" dirty="0" smtClean="0"/>
              <a:t>Time Complexity</a:t>
            </a:r>
            <a:r>
              <a:rPr lang="en-IN" sz="2400" dirty="0" smtClean="0"/>
              <a:t>: Time complexity of an algorithm is the amount of time it needs in order to run to completion.</a:t>
            </a:r>
          </a:p>
          <a:p>
            <a:pPr lvl="1" algn="just">
              <a:buFont typeface="Wingdings" panose="05000000000000000000" pitchFamily="2" charset="2"/>
              <a:buChar char="v"/>
            </a:pPr>
            <a:r>
              <a:rPr lang="en-IN" sz="2400" b="1" dirty="0" smtClean="0"/>
              <a:t>Space Complexity</a:t>
            </a:r>
            <a:r>
              <a:rPr lang="en-IN" sz="2400" dirty="0" smtClean="0"/>
              <a:t>: Space Complexity of an algorithm is the amount of space it needs in order to run to completion.</a:t>
            </a:r>
          </a:p>
          <a:p>
            <a:pPr algn="just">
              <a:buFont typeface="Wingdings" panose="05000000000000000000" pitchFamily="2" charset="2"/>
              <a:buChar char="v"/>
            </a:pPr>
            <a:r>
              <a:rPr lang="en-IN" sz="2400" dirty="0" smtClean="0"/>
              <a:t>There are two points which we should consider about computer programming:-</a:t>
            </a:r>
          </a:p>
          <a:p>
            <a:pPr lvl="1" algn="just">
              <a:buFont typeface="Wingdings" panose="05000000000000000000" pitchFamily="2" charset="2"/>
              <a:buChar char="v"/>
            </a:pPr>
            <a:r>
              <a:rPr lang="en-IN" sz="2400" dirty="0" smtClean="0"/>
              <a:t>An appropriate </a:t>
            </a:r>
            <a:r>
              <a:rPr lang="en-IN" sz="2400" b="1" dirty="0" smtClean="0"/>
              <a:t>data structure</a:t>
            </a:r>
            <a:r>
              <a:rPr lang="en-IN" sz="2400" dirty="0" smtClean="0"/>
              <a:t> and</a:t>
            </a:r>
          </a:p>
          <a:p>
            <a:pPr lvl="1" algn="just">
              <a:buFont typeface="Wingdings" panose="05000000000000000000" pitchFamily="2" charset="2"/>
              <a:buChar char="v"/>
            </a:pPr>
            <a:r>
              <a:rPr lang="en-IN" sz="2400" dirty="0" smtClean="0"/>
              <a:t>An appropriate </a:t>
            </a:r>
            <a:r>
              <a:rPr lang="en-IN" sz="2400" b="1" dirty="0" smtClean="0"/>
              <a:t>algorithm</a:t>
            </a:r>
            <a:r>
              <a:rPr lang="en-IN" sz="2400" dirty="0" smtClean="0"/>
              <a:t>.</a:t>
            </a:r>
            <a:endParaRPr lang="en-IN" sz="2400" dirty="0"/>
          </a:p>
        </p:txBody>
      </p:sp>
      <p:sp>
        <p:nvSpPr>
          <p:cNvPr id="2" name="Title 1"/>
          <p:cNvSpPr>
            <a:spLocks noGrp="1"/>
          </p:cNvSpPr>
          <p:nvPr>
            <p:ph type="title" idx="4294967295"/>
          </p:nvPr>
        </p:nvSpPr>
        <p:spPr>
          <a:xfrm>
            <a:off x="0" y="274638"/>
            <a:ext cx="8229600" cy="1143000"/>
          </a:xfrm>
        </p:spPr>
        <p:txBody>
          <a:bodyPr/>
          <a:lstStyle/>
          <a:p>
            <a:r>
              <a:rPr lang="en-IN" b="1" dirty="0" smtClean="0"/>
              <a:t>EFFICIENCY OF AN ALGORITHM</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6000" y="187560"/>
              <a:ext cx="8840520" cy="6009840"/>
            </p14:xfrm>
          </p:contentPart>
        </mc:Choice>
        <mc:Fallback xmlns="">
          <p:pic>
            <p:nvPicPr>
              <p:cNvPr id="4" name="Ink 3"/>
              <p:cNvPicPr/>
              <p:nvPr/>
            </p:nvPicPr>
            <p:blipFill>
              <a:blip r:embed="rId4"/>
              <a:stretch>
                <a:fillRect/>
              </a:stretch>
            </p:blipFill>
            <p:spPr>
              <a:xfrm>
                <a:off x="26640" y="178200"/>
                <a:ext cx="8859240" cy="6028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v"/>
            </a:pPr>
            <a:r>
              <a:rPr lang="en-IN" sz="2400" dirty="0" smtClean="0"/>
              <a:t>It can be of various types:</a:t>
            </a:r>
          </a:p>
          <a:p>
            <a:pPr lvl="1">
              <a:buFont typeface="Wingdings" panose="05000000000000000000" pitchFamily="2" charset="2"/>
              <a:buChar char="v"/>
            </a:pPr>
            <a:r>
              <a:rPr lang="en-IN" sz="2400" b="1" dirty="0" smtClean="0"/>
              <a:t>Worst case efficiency: </a:t>
            </a:r>
            <a:r>
              <a:rPr lang="en-IN" sz="2400" dirty="0" smtClean="0"/>
              <a:t>It is the </a:t>
            </a:r>
            <a:r>
              <a:rPr lang="en-IN" sz="2400" b="1" dirty="0" smtClean="0"/>
              <a:t>maximum</a:t>
            </a:r>
            <a:r>
              <a:rPr lang="en-IN" sz="2400" dirty="0" smtClean="0"/>
              <a:t> number of steps that an algorithm can take for any collection of data values.</a:t>
            </a:r>
          </a:p>
          <a:p>
            <a:pPr lvl="1">
              <a:buFont typeface="Wingdings" panose="05000000000000000000" pitchFamily="2" charset="2"/>
              <a:buChar char="v"/>
            </a:pPr>
            <a:r>
              <a:rPr lang="en-IN" sz="2400" b="1" dirty="0" smtClean="0"/>
              <a:t>Best case efficiency: </a:t>
            </a:r>
            <a:r>
              <a:rPr lang="en-IN" sz="2400" dirty="0" smtClean="0"/>
              <a:t>It is the </a:t>
            </a:r>
            <a:r>
              <a:rPr lang="en-IN" sz="2400" b="1" dirty="0" smtClean="0"/>
              <a:t>minimum</a:t>
            </a:r>
            <a:r>
              <a:rPr lang="en-IN" sz="2400" dirty="0" smtClean="0"/>
              <a:t> number of steps that an algorithm can take any collection of data values.</a:t>
            </a:r>
          </a:p>
          <a:p>
            <a:pPr lvl="1">
              <a:buFont typeface="Wingdings" panose="05000000000000000000" pitchFamily="2" charset="2"/>
              <a:buChar char="v"/>
            </a:pPr>
            <a:r>
              <a:rPr lang="en-IN" sz="2400" b="1" dirty="0" smtClean="0"/>
              <a:t>Average case efficiency: </a:t>
            </a:r>
            <a:r>
              <a:rPr lang="en-IN" sz="2400" dirty="0" smtClean="0"/>
              <a:t>It can be defined as </a:t>
            </a:r>
          </a:p>
          <a:p>
            <a:pPr lvl="2">
              <a:buFont typeface="Wingdings" panose="05000000000000000000" pitchFamily="2" charset="2"/>
              <a:buChar char="v"/>
            </a:pPr>
            <a:r>
              <a:rPr lang="en-IN" dirty="0" smtClean="0"/>
              <a:t>the efficiency averaged on all possible inputs</a:t>
            </a:r>
          </a:p>
          <a:p>
            <a:pPr lvl="2">
              <a:buFont typeface="Wingdings" panose="05000000000000000000" pitchFamily="2" charset="2"/>
              <a:buChar char="v"/>
            </a:pPr>
            <a:r>
              <a:rPr lang="en-IN" dirty="0" smtClean="0"/>
              <a:t>must assume a distribution of the input</a:t>
            </a:r>
          </a:p>
          <a:p>
            <a:pPr lvl="2">
              <a:buFont typeface="Wingdings" panose="05000000000000000000" pitchFamily="2" charset="2"/>
              <a:buChar char="v"/>
            </a:pPr>
            <a:r>
              <a:rPr lang="en-IN" dirty="0" smtClean="0"/>
              <a:t>We normally assume uniform distribution (all keys are equally probable)</a:t>
            </a:r>
          </a:p>
          <a:p>
            <a:pPr>
              <a:buFont typeface="Wingdings" panose="05000000000000000000" pitchFamily="2" charset="2"/>
              <a:buChar char="v"/>
            </a:pPr>
            <a:r>
              <a:rPr lang="en-IN" sz="2400" dirty="0" smtClean="0"/>
              <a:t>If the input has size </a:t>
            </a:r>
            <a:r>
              <a:rPr lang="en-IN" sz="2400" i="1" dirty="0" smtClean="0"/>
              <a:t>n, efficiency will be a function of n</a:t>
            </a:r>
            <a:endParaRPr lang="en-IN" sz="2400" dirty="0"/>
          </a:p>
        </p:txBody>
      </p:sp>
      <p:sp>
        <p:nvSpPr>
          <p:cNvPr id="2" name="Title 1"/>
          <p:cNvSpPr>
            <a:spLocks noGrp="1"/>
          </p:cNvSpPr>
          <p:nvPr>
            <p:ph type="title" idx="4294967295"/>
          </p:nvPr>
        </p:nvSpPr>
        <p:spPr>
          <a:xfrm>
            <a:off x="0" y="274638"/>
            <a:ext cx="8229600" cy="1143000"/>
          </a:xfrm>
        </p:spPr>
        <p:txBody>
          <a:bodyPr/>
          <a:lstStyle/>
          <a:p>
            <a:r>
              <a:rPr lang="en-IN" b="1" dirty="0" smtClean="0"/>
              <a:t>EFFICIENCY OF AN ALGORITHM</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6560" y="1982520"/>
              <a:ext cx="7885440" cy="4018680"/>
            </p14:xfrm>
          </p:contentPart>
        </mc:Choice>
        <mc:Fallback xmlns="">
          <p:pic>
            <p:nvPicPr>
              <p:cNvPr id="4" name="Ink 3"/>
              <p:cNvPicPr/>
              <p:nvPr/>
            </p:nvPicPr>
            <p:blipFill>
              <a:blip r:embed="rId3"/>
              <a:stretch>
                <a:fillRect/>
              </a:stretch>
            </p:blipFill>
            <p:spPr>
              <a:xfrm>
                <a:off x="187200" y="1973160"/>
                <a:ext cx="7904160" cy="403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7315200" cy="1143000"/>
          </a:xfrm>
        </p:spPr>
        <p:txBody>
          <a:bodyPr/>
          <a:lstStyle/>
          <a:p>
            <a:r>
              <a:rPr lang="en-IN" dirty="0"/>
              <a:t>EFFICIENCY OF AN ALGORITHM</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37502"/>
            <a:ext cx="8107658" cy="496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98400" y="1035720"/>
              <a:ext cx="6135120" cy="3527640"/>
            </p14:xfrm>
          </p:contentPart>
        </mc:Choice>
        <mc:Fallback xmlns="">
          <p:pic>
            <p:nvPicPr>
              <p:cNvPr id="2" name="Ink 1"/>
              <p:cNvPicPr/>
              <p:nvPr/>
            </p:nvPicPr>
            <p:blipFill>
              <a:blip r:embed="rId4"/>
              <a:stretch>
                <a:fillRect/>
              </a:stretch>
            </p:blipFill>
            <p:spPr>
              <a:xfrm>
                <a:off x="1589040" y="1026360"/>
                <a:ext cx="6153840" cy="3546360"/>
              </a:xfrm>
              <a:prstGeom prst="rect">
                <a:avLst/>
              </a:prstGeom>
            </p:spPr>
          </p:pic>
        </mc:Fallback>
      </mc:AlternateContent>
    </p:spTree>
    <p:extLst>
      <p:ext uri="{BB962C8B-B14F-4D97-AF65-F5344CB8AC3E}">
        <p14:creationId xmlns:p14="http://schemas.microsoft.com/office/powerpoint/2010/main" val="272834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smtClean="0"/>
              <a:t>Average in increasing order of the occurrence of number (in ONE loop)</a:t>
            </a:r>
          </a:p>
          <a:p>
            <a:pPr>
              <a:buFont typeface="Wingdings" panose="05000000000000000000" pitchFamily="2" charset="2"/>
              <a:buChar char="v"/>
            </a:pPr>
            <a:r>
              <a:rPr lang="en-US" dirty="0" smtClean="0"/>
              <a:t>INPUT</a:t>
            </a:r>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t>OUTPUT</a:t>
            </a:r>
          </a:p>
          <a:p>
            <a:pPr>
              <a:buFont typeface="Wingdings" panose="05000000000000000000" pitchFamily="2" charset="2"/>
              <a:buChar char="v"/>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normAutofit/>
          </a:bodyPr>
          <a:lstStyle/>
          <a:p>
            <a:r>
              <a:rPr lang="en-US" dirty="0" smtClean="0"/>
              <a:t>Examples</a:t>
            </a:r>
            <a:endParaRPr lang="en-IN" dirty="0"/>
          </a:p>
        </p:txBody>
      </p:sp>
      <p:graphicFrame>
        <p:nvGraphicFramePr>
          <p:cNvPr id="4" name="Table 3"/>
          <p:cNvGraphicFramePr>
            <a:graphicFrameLocks noGrp="1"/>
          </p:cNvGraphicFramePr>
          <p:nvPr>
            <p:extLst/>
          </p:nvPr>
        </p:nvGraphicFramePr>
        <p:xfrm>
          <a:off x="533400" y="2852579"/>
          <a:ext cx="8458200" cy="904240"/>
        </p:xfrm>
        <a:graphic>
          <a:graphicData uri="http://schemas.openxmlformats.org/drawingml/2006/table">
            <a:tbl>
              <a:tblPr firstRow="1" bandRow="1">
                <a:tableStyleId>{7DF18680-E054-41AD-8BC1-D1AEF772440D}</a:tableStyleId>
              </a:tblPr>
              <a:tblGrid>
                <a:gridCol w="563880">
                  <a:extLst>
                    <a:ext uri="{9D8B030D-6E8A-4147-A177-3AD203B41FA5}">
                      <a16:colId xmlns:a16="http://schemas.microsoft.com/office/drawing/2014/main" val="20000"/>
                    </a:ext>
                  </a:extLst>
                </a:gridCol>
                <a:gridCol w="563880">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563880">
                  <a:extLst>
                    <a:ext uri="{9D8B030D-6E8A-4147-A177-3AD203B41FA5}">
                      <a16:colId xmlns:a16="http://schemas.microsoft.com/office/drawing/2014/main" val="20005"/>
                    </a:ext>
                  </a:extLst>
                </a:gridCol>
                <a:gridCol w="563880">
                  <a:extLst>
                    <a:ext uri="{9D8B030D-6E8A-4147-A177-3AD203B41FA5}">
                      <a16:colId xmlns:a16="http://schemas.microsoft.com/office/drawing/2014/main" val="20006"/>
                    </a:ext>
                  </a:extLst>
                </a:gridCol>
                <a:gridCol w="563880">
                  <a:extLst>
                    <a:ext uri="{9D8B030D-6E8A-4147-A177-3AD203B41FA5}">
                      <a16:colId xmlns:a16="http://schemas.microsoft.com/office/drawing/2014/main" val="20007"/>
                    </a:ext>
                  </a:extLst>
                </a:gridCol>
                <a:gridCol w="563880">
                  <a:extLst>
                    <a:ext uri="{9D8B030D-6E8A-4147-A177-3AD203B41FA5}">
                      <a16:colId xmlns:a16="http://schemas.microsoft.com/office/drawing/2014/main" val="20008"/>
                    </a:ext>
                  </a:extLst>
                </a:gridCol>
                <a:gridCol w="563880">
                  <a:extLst>
                    <a:ext uri="{9D8B030D-6E8A-4147-A177-3AD203B41FA5}">
                      <a16:colId xmlns:a16="http://schemas.microsoft.com/office/drawing/2014/main" val="20009"/>
                    </a:ext>
                  </a:extLst>
                </a:gridCol>
                <a:gridCol w="563880">
                  <a:extLst>
                    <a:ext uri="{9D8B030D-6E8A-4147-A177-3AD203B41FA5}">
                      <a16:colId xmlns:a16="http://schemas.microsoft.com/office/drawing/2014/main" val="20010"/>
                    </a:ext>
                  </a:extLst>
                </a:gridCol>
                <a:gridCol w="563880">
                  <a:extLst>
                    <a:ext uri="{9D8B030D-6E8A-4147-A177-3AD203B41FA5}">
                      <a16:colId xmlns:a16="http://schemas.microsoft.com/office/drawing/2014/main" val="20011"/>
                    </a:ext>
                  </a:extLst>
                </a:gridCol>
                <a:gridCol w="563880">
                  <a:extLst>
                    <a:ext uri="{9D8B030D-6E8A-4147-A177-3AD203B41FA5}">
                      <a16:colId xmlns:a16="http://schemas.microsoft.com/office/drawing/2014/main" val="20012"/>
                    </a:ext>
                  </a:extLst>
                </a:gridCol>
                <a:gridCol w="563880">
                  <a:extLst>
                    <a:ext uri="{9D8B030D-6E8A-4147-A177-3AD203B41FA5}">
                      <a16:colId xmlns:a16="http://schemas.microsoft.com/office/drawing/2014/main" val="20013"/>
                    </a:ext>
                  </a:extLst>
                </a:gridCol>
                <a:gridCol w="563880">
                  <a:extLst>
                    <a:ext uri="{9D8B030D-6E8A-4147-A177-3AD203B41FA5}">
                      <a16:colId xmlns:a16="http://schemas.microsoft.com/office/drawing/2014/main" val="20014"/>
                    </a:ext>
                  </a:extLst>
                </a:gridCol>
              </a:tblGrid>
              <a:tr h="904240">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609600" y="5018723"/>
          <a:ext cx="8382000" cy="904240"/>
        </p:xfrm>
        <a:graphic>
          <a:graphicData uri="http://schemas.openxmlformats.org/drawingml/2006/table">
            <a:tbl>
              <a:tblPr firstRow="1" bandRow="1">
                <a:tableStyleId>{7DF18680-E054-41AD-8BC1-D1AEF772440D}</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gridCol w="558800">
                  <a:extLst>
                    <a:ext uri="{9D8B030D-6E8A-4147-A177-3AD203B41FA5}">
                      <a16:colId xmlns:a16="http://schemas.microsoft.com/office/drawing/2014/main" val="20009"/>
                    </a:ext>
                  </a:extLst>
                </a:gridCol>
                <a:gridCol w="558800">
                  <a:extLst>
                    <a:ext uri="{9D8B030D-6E8A-4147-A177-3AD203B41FA5}">
                      <a16:colId xmlns:a16="http://schemas.microsoft.com/office/drawing/2014/main" val="20010"/>
                    </a:ext>
                  </a:extLst>
                </a:gridCol>
                <a:gridCol w="558800">
                  <a:extLst>
                    <a:ext uri="{9D8B030D-6E8A-4147-A177-3AD203B41FA5}">
                      <a16:colId xmlns:a16="http://schemas.microsoft.com/office/drawing/2014/main" val="20011"/>
                    </a:ext>
                  </a:extLst>
                </a:gridCol>
                <a:gridCol w="558800">
                  <a:extLst>
                    <a:ext uri="{9D8B030D-6E8A-4147-A177-3AD203B41FA5}">
                      <a16:colId xmlns:a16="http://schemas.microsoft.com/office/drawing/2014/main" val="20012"/>
                    </a:ext>
                  </a:extLst>
                </a:gridCol>
                <a:gridCol w="558800">
                  <a:extLst>
                    <a:ext uri="{9D8B030D-6E8A-4147-A177-3AD203B41FA5}">
                      <a16:colId xmlns:a16="http://schemas.microsoft.com/office/drawing/2014/main" val="20013"/>
                    </a:ext>
                  </a:extLst>
                </a:gridCol>
                <a:gridCol w="558800">
                  <a:extLst>
                    <a:ext uri="{9D8B030D-6E8A-4147-A177-3AD203B41FA5}">
                      <a16:colId xmlns:a16="http://schemas.microsoft.com/office/drawing/2014/main" val="20014"/>
                    </a:ext>
                  </a:extLst>
                </a:gridCol>
              </a:tblGrid>
              <a:tr h="904240">
                <a:tc>
                  <a:txBody>
                    <a:bodyPr/>
                    <a:lstStyle/>
                    <a:p>
                      <a:pPr algn="r" fontAlgn="b"/>
                      <a:r>
                        <a:rPr lang="en-IN" sz="1800" b="1" kern="1200" dirty="0" smtClean="0">
                          <a:solidFill>
                            <a:schemeClr val="tx1"/>
                          </a:solidFill>
                          <a:latin typeface="+mn-lt"/>
                          <a:ea typeface="+mn-ea"/>
                          <a:cs typeface="+mn-cs"/>
                        </a:rPr>
                        <a:t>2</a:t>
                      </a:r>
                    </a:p>
                  </a:txBody>
                  <a:tcPr marL="9525" marR="9525" marT="9525" marB="0" anchor="b"/>
                </a:tc>
                <a:tc>
                  <a:txBody>
                    <a:bodyPr/>
                    <a:lstStyle/>
                    <a:p>
                      <a:pPr algn="r" fontAlgn="b"/>
                      <a:r>
                        <a:rPr lang="en-IN" sz="1800" b="1" kern="1200" dirty="0" smtClean="0">
                          <a:solidFill>
                            <a:schemeClr val="tx1"/>
                          </a:solidFill>
                          <a:latin typeface="+mn-lt"/>
                          <a:ea typeface="+mn-ea"/>
                          <a:cs typeface="+mn-cs"/>
                        </a:rPr>
                        <a:t>8</a:t>
                      </a:r>
                    </a:p>
                  </a:txBody>
                  <a:tcPr marL="9525" marR="9525" marT="9525" marB="0" anchor="b"/>
                </a:tc>
                <a:tc>
                  <a:txBody>
                    <a:bodyPr/>
                    <a:lstStyle/>
                    <a:p>
                      <a:pPr algn="r" fontAlgn="b"/>
                      <a:r>
                        <a:rPr lang="en-IN" sz="1800" b="1" kern="1200" dirty="0" smtClean="0">
                          <a:solidFill>
                            <a:schemeClr val="tx1"/>
                          </a:solidFill>
                          <a:latin typeface="+mn-lt"/>
                          <a:ea typeface="+mn-ea"/>
                          <a:cs typeface="+mn-cs"/>
                        </a:rPr>
                        <a:t>12</a:t>
                      </a:r>
                    </a:p>
                  </a:txBody>
                  <a:tcPr marL="9525" marR="9525" marT="9525" marB="0" anchor="b"/>
                </a:tc>
                <a:tc>
                  <a:txBody>
                    <a:bodyPr/>
                    <a:lstStyle/>
                    <a:p>
                      <a:pPr algn="r" fontAlgn="b"/>
                      <a:r>
                        <a:rPr lang="en-IN" sz="1800" b="1" kern="1200" dirty="0" smtClean="0">
                          <a:solidFill>
                            <a:schemeClr val="tx1"/>
                          </a:solidFill>
                          <a:latin typeface="+mn-lt"/>
                          <a:ea typeface="+mn-ea"/>
                          <a:cs typeface="+mn-cs"/>
                        </a:rPr>
                        <a:t>20</a:t>
                      </a:r>
                    </a:p>
                  </a:txBody>
                  <a:tcPr marL="9525" marR="9525" marT="9525" marB="0" anchor="b"/>
                </a:tc>
                <a:tc>
                  <a:txBody>
                    <a:bodyPr/>
                    <a:lstStyle/>
                    <a:p>
                      <a:pPr algn="r" fontAlgn="b"/>
                      <a:r>
                        <a:rPr lang="en-IN" sz="1800" b="1" kern="1200" dirty="0" smtClean="0">
                          <a:solidFill>
                            <a:schemeClr val="tx1"/>
                          </a:solidFill>
                          <a:latin typeface="+mn-lt"/>
                          <a:ea typeface="+mn-ea"/>
                          <a:cs typeface="+mn-cs"/>
                        </a:rPr>
                        <a:t>23</a:t>
                      </a:r>
                    </a:p>
                  </a:txBody>
                  <a:tcPr marL="9525" marR="9525" marT="9525" marB="0" anchor="b"/>
                </a:tc>
                <a:tc>
                  <a:txBody>
                    <a:bodyPr/>
                    <a:lstStyle/>
                    <a:p>
                      <a:pPr algn="r" fontAlgn="b"/>
                      <a:r>
                        <a:rPr lang="en-IN" sz="1800" b="1" kern="1200" dirty="0" smtClean="0">
                          <a:solidFill>
                            <a:schemeClr val="tx1"/>
                          </a:solidFill>
                          <a:latin typeface="+mn-lt"/>
                          <a:ea typeface="+mn-ea"/>
                          <a:cs typeface="+mn-cs"/>
                        </a:rPr>
                        <a:t>31</a:t>
                      </a:r>
                    </a:p>
                  </a:txBody>
                  <a:tcPr marL="9525" marR="9525" marT="9525" marB="0" anchor="b"/>
                </a:tc>
                <a:tc>
                  <a:txBody>
                    <a:bodyPr/>
                    <a:lstStyle/>
                    <a:p>
                      <a:pPr algn="r" fontAlgn="b"/>
                      <a:r>
                        <a:rPr lang="en-IN" sz="1800" b="1" kern="1200" dirty="0" smtClean="0">
                          <a:solidFill>
                            <a:schemeClr val="tx1"/>
                          </a:solidFill>
                          <a:latin typeface="+mn-lt"/>
                          <a:ea typeface="+mn-ea"/>
                          <a:cs typeface="+mn-cs"/>
                        </a:rPr>
                        <a:t>45</a:t>
                      </a:r>
                    </a:p>
                  </a:txBody>
                  <a:tcPr marL="9525" marR="9525" marT="9525" marB="0" anchor="b"/>
                </a:tc>
                <a:tc>
                  <a:txBody>
                    <a:bodyPr/>
                    <a:lstStyle/>
                    <a:p>
                      <a:pPr algn="r" fontAlgn="b"/>
                      <a:r>
                        <a:rPr lang="en-IN" sz="1800" b="1" kern="1200" dirty="0" smtClean="0">
                          <a:solidFill>
                            <a:schemeClr val="tx1"/>
                          </a:solidFill>
                          <a:latin typeface="+mn-lt"/>
                          <a:ea typeface="+mn-ea"/>
                          <a:cs typeface="+mn-cs"/>
                        </a:rPr>
                        <a:t>69</a:t>
                      </a:r>
                    </a:p>
                  </a:txBody>
                  <a:tcPr marL="9525" marR="9525" marT="9525" marB="0" anchor="b"/>
                </a:tc>
                <a:tc>
                  <a:txBody>
                    <a:bodyPr/>
                    <a:lstStyle/>
                    <a:p>
                      <a:pPr algn="r" fontAlgn="b"/>
                      <a:r>
                        <a:rPr lang="en-IN" sz="1800" b="1" kern="1200" dirty="0" smtClean="0">
                          <a:solidFill>
                            <a:schemeClr val="tx1"/>
                          </a:solidFill>
                          <a:latin typeface="+mn-lt"/>
                          <a:ea typeface="+mn-ea"/>
                          <a:cs typeface="+mn-cs"/>
                        </a:rPr>
                        <a:t>123</a:t>
                      </a:r>
                    </a:p>
                  </a:txBody>
                  <a:tcPr marL="9525" marR="9525" marT="9525" marB="0" anchor="b"/>
                </a:tc>
                <a:tc>
                  <a:txBody>
                    <a:bodyPr/>
                    <a:lstStyle/>
                    <a:p>
                      <a:pPr algn="r" fontAlgn="b"/>
                      <a:r>
                        <a:rPr lang="en-IN" sz="1800" b="1" kern="1200" dirty="0" smtClean="0">
                          <a:solidFill>
                            <a:schemeClr val="tx1"/>
                          </a:solidFill>
                          <a:latin typeface="+mn-lt"/>
                          <a:ea typeface="+mn-ea"/>
                          <a:cs typeface="+mn-cs"/>
                        </a:rPr>
                        <a:t>199</a:t>
                      </a:r>
                    </a:p>
                  </a:txBody>
                  <a:tcPr marL="9525" marR="9525" marT="9525" marB="0" anchor="b"/>
                </a:tc>
                <a:tc>
                  <a:txBody>
                    <a:bodyPr/>
                    <a:lstStyle/>
                    <a:p>
                      <a:pPr algn="r" fontAlgn="b"/>
                      <a:r>
                        <a:rPr lang="en-IN" sz="1800" b="1" kern="1200" dirty="0" smtClean="0">
                          <a:solidFill>
                            <a:schemeClr val="tx1"/>
                          </a:solidFill>
                          <a:latin typeface="+mn-lt"/>
                          <a:ea typeface="+mn-ea"/>
                          <a:cs typeface="+mn-cs"/>
                        </a:rPr>
                        <a:t>220</a:t>
                      </a:r>
                    </a:p>
                  </a:txBody>
                  <a:tcPr marL="9525" marR="9525" marT="9525" marB="0" anchor="b"/>
                </a:tc>
                <a:tc>
                  <a:txBody>
                    <a:bodyPr/>
                    <a:lstStyle/>
                    <a:p>
                      <a:pPr algn="r" fontAlgn="b"/>
                      <a:r>
                        <a:rPr lang="en-IN" sz="1800" b="1" kern="1200" dirty="0" smtClean="0">
                          <a:solidFill>
                            <a:schemeClr val="tx1"/>
                          </a:solidFill>
                          <a:latin typeface="+mn-lt"/>
                          <a:ea typeface="+mn-ea"/>
                          <a:cs typeface="+mn-cs"/>
                        </a:rPr>
                        <a:t>307</a:t>
                      </a:r>
                    </a:p>
                  </a:txBody>
                  <a:tcPr marL="9525" marR="9525" marT="9525" marB="0" anchor="b"/>
                </a:tc>
                <a:tc>
                  <a:txBody>
                    <a:bodyPr/>
                    <a:lstStyle/>
                    <a:p>
                      <a:pPr algn="r" fontAlgn="b"/>
                      <a:r>
                        <a:rPr lang="en-IN" sz="1800" b="1" kern="1200" dirty="0" smtClean="0">
                          <a:solidFill>
                            <a:schemeClr val="tx1"/>
                          </a:solidFill>
                          <a:latin typeface="+mn-lt"/>
                          <a:ea typeface="+mn-ea"/>
                          <a:cs typeface="+mn-cs"/>
                        </a:rPr>
                        <a:t>402</a:t>
                      </a:r>
                    </a:p>
                  </a:txBody>
                  <a:tcPr marL="9525" marR="9525" marT="9525" marB="0" anchor="b"/>
                </a:tc>
                <a:tc>
                  <a:txBody>
                    <a:bodyPr/>
                    <a:lstStyle/>
                    <a:p>
                      <a:pPr algn="r" fontAlgn="b"/>
                      <a:r>
                        <a:rPr lang="en-IN" sz="1800" b="1" kern="1200" dirty="0" smtClean="0">
                          <a:solidFill>
                            <a:schemeClr val="tx1"/>
                          </a:solidFill>
                          <a:latin typeface="+mn-lt"/>
                          <a:ea typeface="+mn-ea"/>
                          <a:cs typeface="+mn-cs"/>
                        </a:rPr>
                        <a:t>404</a:t>
                      </a:r>
                    </a:p>
                  </a:txBody>
                  <a:tcPr marL="9525" marR="9525" marT="9525" marB="0" anchor="b"/>
                </a:tc>
                <a:tc>
                  <a:txBody>
                    <a:bodyPr/>
                    <a:lstStyle/>
                    <a:p>
                      <a:pPr algn="r" fontAlgn="b"/>
                      <a:r>
                        <a:rPr lang="en-IN" sz="1800" b="1" kern="1200" dirty="0" smtClean="0">
                          <a:solidFill>
                            <a:schemeClr val="tx1"/>
                          </a:solidFill>
                          <a:latin typeface="+mn-lt"/>
                          <a:ea typeface="+mn-ea"/>
                          <a:cs typeface="+mn-cs"/>
                        </a:rPr>
                        <a:t>449</a:t>
                      </a:r>
                    </a:p>
                  </a:txBody>
                  <a:tcPr marL="9525" marR="9525" marT="9525" marB="0" anchor="b"/>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640" y="1366200"/>
              <a:ext cx="8599680" cy="5331600"/>
            </p14:xfrm>
          </p:contentPart>
        </mc:Choice>
        <mc:Fallback xmlns="">
          <p:pic>
            <p:nvPicPr>
              <p:cNvPr id="6" name="Ink 5"/>
              <p:cNvPicPr/>
              <p:nvPr/>
            </p:nvPicPr>
            <p:blipFill>
              <a:blip r:embed="rId3"/>
              <a:stretch>
                <a:fillRect/>
              </a:stretch>
            </p:blipFill>
            <p:spPr>
              <a:xfrm>
                <a:off x="35280" y="1356840"/>
                <a:ext cx="8618400" cy="5350320"/>
              </a:xfrm>
              <a:prstGeom prst="rect">
                <a:avLst/>
              </a:prstGeom>
            </p:spPr>
          </p:pic>
        </mc:Fallback>
      </mc:AlternateContent>
    </p:spTree>
    <p:extLst>
      <p:ext uri="{BB962C8B-B14F-4D97-AF65-F5344CB8AC3E}">
        <p14:creationId xmlns:p14="http://schemas.microsoft.com/office/powerpoint/2010/main" val="26884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b="1" i="1" dirty="0"/>
              <a:t>P</a:t>
            </a:r>
            <a:r>
              <a:rPr lang="en-IN" b="1" i="1" dirty="0" smtClean="0"/>
              <a:t>refix </a:t>
            </a:r>
            <a:r>
              <a:rPr lang="en-IN" b="1" i="1" dirty="0"/>
              <a:t>A</a:t>
            </a:r>
            <a:r>
              <a:rPr lang="en-IN" b="1" i="1" dirty="0" smtClean="0"/>
              <a:t>verages</a:t>
            </a:r>
          </a:p>
          <a:p>
            <a:pPr lvl="1">
              <a:buFont typeface="Wingdings" panose="05000000000000000000" pitchFamily="2" charset="2"/>
              <a:buChar char="v"/>
            </a:pPr>
            <a:r>
              <a:rPr lang="en-IN" sz="2400" dirty="0" smtClean="0"/>
              <a:t>Given an array </a:t>
            </a:r>
            <a:r>
              <a:rPr lang="en-IN" sz="2400" b="1" dirty="0" smtClean="0"/>
              <a:t>X</a:t>
            </a:r>
            <a:r>
              <a:rPr lang="en-IN" sz="2400" dirty="0" smtClean="0"/>
              <a:t> storing </a:t>
            </a:r>
            <a:r>
              <a:rPr lang="en-IN" sz="2400" b="1" dirty="0" smtClean="0"/>
              <a:t>n</a:t>
            </a:r>
            <a:r>
              <a:rPr lang="en-IN" sz="2400" dirty="0" smtClean="0"/>
              <a:t> numbers</a:t>
            </a:r>
          </a:p>
          <a:p>
            <a:pPr lvl="1">
              <a:buFont typeface="Wingdings" panose="05000000000000000000" pitchFamily="2" charset="2"/>
              <a:buChar char="v"/>
            </a:pPr>
            <a:r>
              <a:rPr lang="en-IN" sz="2400" dirty="0"/>
              <a:t>W</a:t>
            </a:r>
            <a:r>
              <a:rPr lang="en-IN" sz="2400" dirty="0" smtClean="0"/>
              <a:t>e want to compute an array </a:t>
            </a:r>
            <a:r>
              <a:rPr lang="en-IN" sz="2400" b="1" dirty="0" smtClean="0"/>
              <a:t>A</a:t>
            </a:r>
            <a:r>
              <a:rPr lang="en-IN" sz="2400" dirty="0" smtClean="0"/>
              <a:t> such that A[</a:t>
            </a:r>
            <a:r>
              <a:rPr lang="en-IN" sz="2400" dirty="0" err="1" smtClean="0"/>
              <a:t>i</a:t>
            </a:r>
            <a:r>
              <a:rPr lang="en-IN" sz="2400" dirty="0" smtClean="0"/>
              <a:t>] is the average of elements </a:t>
            </a:r>
            <a:r>
              <a:rPr lang="en-IN" sz="2400" dirty="0" err="1" smtClean="0"/>
              <a:t>uptill</a:t>
            </a:r>
            <a:r>
              <a:rPr lang="en-IN" sz="2400" dirty="0" smtClean="0"/>
              <a:t> “</a:t>
            </a:r>
            <a:r>
              <a:rPr lang="en-IN" sz="2400" dirty="0" err="1" smtClean="0"/>
              <a:t>i</a:t>
            </a:r>
            <a:r>
              <a:rPr lang="en-IN" sz="2400" dirty="0" smtClean="0"/>
              <a:t>”.</a:t>
            </a:r>
          </a:p>
          <a:p>
            <a:pPr>
              <a:buFont typeface="Wingdings" panose="05000000000000000000" pitchFamily="2" charset="2"/>
              <a:buChar char="v"/>
            </a:pPr>
            <a:r>
              <a:rPr lang="en-US" b="1" dirty="0" smtClean="0"/>
              <a:t>Application</a:t>
            </a:r>
            <a:endParaRPr lang="en-IN" b="1" dirty="0" smtClean="0"/>
          </a:p>
          <a:p>
            <a:pPr lvl="1">
              <a:buFont typeface="Wingdings" panose="05000000000000000000" pitchFamily="2" charset="2"/>
              <a:buChar char="v"/>
            </a:pPr>
            <a:r>
              <a:rPr lang="en-IN" sz="2400" dirty="0"/>
              <a:t>E</a:t>
            </a:r>
            <a:r>
              <a:rPr lang="en-IN" sz="2400" dirty="0" smtClean="0"/>
              <a:t>conomics and statistics (year by year update)</a:t>
            </a:r>
          </a:p>
          <a:p>
            <a:pPr lvl="1">
              <a:buFont typeface="Wingdings" panose="05000000000000000000" pitchFamily="2" charset="2"/>
              <a:buChar char="v"/>
            </a:pPr>
            <a:r>
              <a:rPr lang="en-IN" sz="2400" dirty="0" smtClean="0"/>
              <a:t>“Smoothing" function for a parameter that is quickly changing</a:t>
            </a:r>
            <a:endParaRPr lang="en-US" sz="2400" dirty="0" smtClean="0"/>
          </a:p>
          <a:p>
            <a:pPr lvl="1">
              <a:buFont typeface="Wingdings" panose="05000000000000000000" pitchFamily="2" charset="2"/>
              <a:buChar char="v"/>
            </a:pPr>
            <a:endParaRPr lang="en-IN" sz="2400" dirty="0"/>
          </a:p>
        </p:txBody>
      </p:sp>
      <p:sp>
        <p:nvSpPr>
          <p:cNvPr id="2" name="Title 1"/>
          <p:cNvSpPr>
            <a:spLocks noGrp="1"/>
          </p:cNvSpPr>
          <p:nvPr>
            <p:ph type="title" idx="4294967295"/>
          </p:nvPr>
        </p:nvSpPr>
        <p:spPr>
          <a:xfrm>
            <a:off x="533400" y="274638"/>
            <a:ext cx="7696200" cy="1143000"/>
          </a:xfrm>
        </p:spPr>
        <p:txBody>
          <a:bodyPr/>
          <a:lstStyle/>
          <a:p>
            <a:pPr algn="l"/>
            <a:r>
              <a:rPr lang="en-IN" dirty="0" smtClean="0"/>
              <a:t>Use of Prefix average:</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79160" y="3536280"/>
              <a:ext cx="321840" cy="125280"/>
            </p14:xfrm>
          </p:contentPart>
        </mc:Choice>
        <mc:Fallback xmlns="">
          <p:pic>
            <p:nvPicPr>
              <p:cNvPr id="4" name="Ink 3"/>
              <p:cNvPicPr/>
              <p:nvPr/>
            </p:nvPicPr>
            <p:blipFill>
              <a:blip r:embed="rId3"/>
              <a:stretch>
                <a:fillRect/>
              </a:stretch>
            </p:blipFill>
            <p:spPr>
              <a:xfrm>
                <a:off x="3169800" y="3526920"/>
                <a:ext cx="340560" cy="144000"/>
              </a:xfrm>
              <a:prstGeom prst="rect">
                <a:avLst/>
              </a:prstGeom>
            </p:spPr>
          </p:pic>
        </mc:Fallback>
      </mc:AlternateContent>
    </p:spTree>
    <p:extLst>
      <p:ext uri="{BB962C8B-B14F-4D97-AF65-F5344CB8AC3E}">
        <p14:creationId xmlns:p14="http://schemas.microsoft.com/office/powerpoint/2010/main" val="7218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    </a:t>
            </a: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a:t>
            </a:r>
            <a:endParaRPr lang="en-IN" b="1" dirty="0"/>
          </a:p>
        </p:txBody>
      </p:sp>
      <p:sp>
        <p:nvSpPr>
          <p:cNvPr id="2" name="Title 1"/>
          <p:cNvSpPr>
            <a:spLocks noGrp="1"/>
          </p:cNvSpPr>
          <p:nvPr>
            <p:ph type="title" idx="4294967295"/>
          </p:nvPr>
        </p:nvSpPr>
        <p:spPr>
          <a:xfrm>
            <a:off x="0" y="274638"/>
            <a:ext cx="8229600" cy="1143000"/>
          </a:xfrm>
        </p:spPr>
        <p:txBody>
          <a:bodyPr>
            <a:normAutofit/>
          </a:bodyPr>
          <a:lstStyle/>
          <a:p>
            <a:r>
              <a:rPr lang="en-IN" dirty="0" smtClean="0"/>
              <a:t>Example: Normal Way of solving</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3920" y="1294920"/>
              <a:ext cx="7358400" cy="4875840"/>
            </p14:xfrm>
          </p:contentPart>
        </mc:Choice>
        <mc:Fallback xmlns="">
          <p:pic>
            <p:nvPicPr>
              <p:cNvPr id="4" name="Ink 3"/>
              <p:cNvPicPr/>
              <p:nvPr/>
            </p:nvPicPr>
            <p:blipFill>
              <a:blip r:embed="rId3"/>
              <a:stretch>
                <a:fillRect/>
              </a:stretch>
            </p:blipFill>
            <p:spPr>
              <a:xfrm>
                <a:off x="124560" y="1285560"/>
                <a:ext cx="7377120" cy="4894560"/>
              </a:xfrm>
              <a:prstGeom prst="rect">
                <a:avLst/>
              </a:prstGeom>
            </p:spPr>
          </p:pic>
        </mc:Fallback>
      </mc:AlternateContent>
    </p:spTree>
    <p:extLst>
      <p:ext uri="{BB962C8B-B14F-4D97-AF65-F5344CB8AC3E}">
        <p14:creationId xmlns:p14="http://schemas.microsoft.com/office/powerpoint/2010/main" val="24402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pPr algn="ctr"/>
            <a:endParaRPr lang="en-US" dirty="0" smtClean="0"/>
          </a:p>
          <a:p>
            <a:pPr algn="ctr"/>
            <a:r>
              <a:rPr lang="en-US" dirty="0" smtClean="0"/>
              <a:t>Module I</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 </a:t>
            </a:r>
            <a:r>
              <a:rPr lang="en-US" sz="2000" dirty="0">
                <a:solidFill>
                  <a:srgbClr val="FF0000"/>
                </a:solidFill>
                <a:sym typeface="Wingdings" pitchFamily="2" charset="2"/>
              </a:rPr>
              <a:t>executes 1+2+3+……n </a:t>
            </a:r>
            <a:r>
              <a:rPr lang="en-US" sz="2000" dirty="0" err="1">
                <a:solidFill>
                  <a:srgbClr val="FF0000"/>
                </a:solidFill>
                <a:sym typeface="Wingdings" pitchFamily="2" charset="2"/>
              </a:rPr>
              <a:t>timesn</a:t>
            </a:r>
            <a:r>
              <a:rPr lang="en-US" sz="2000" dirty="0">
                <a:solidFill>
                  <a:srgbClr val="FF0000"/>
                </a:solidFill>
                <a:sym typeface="Wingdings" pitchFamily="2" charset="2"/>
              </a:rPr>
              <a:t>(n+1)/2 times</a:t>
            </a:r>
            <a:endParaRPr lang="en-US" dirty="0">
              <a:sym typeface="Wingdings" pitchFamily="2" charset="2"/>
            </a:endParaRP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  </a:t>
            </a:r>
            <a:r>
              <a:rPr lang="en-US" dirty="0">
                <a:solidFill>
                  <a:srgbClr val="FF0000"/>
                </a:solidFill>
              </a:rPr>
              <a:t>So the running time is O(n</a:t>
            </a:r>
            <a:r>
              <a:rPr lang="en-US" baseline="30000" dirty="0">
                <a:solidFill>
                  <a:srgbClr val="FF0000"/>
                </a:solidFill>
              </a:rPr>
              <a:t>2</a:t>
            </a:r>
            <a:r>
              <a:rPr lang="en-US" dirty="0" smtClean="0">
                <a:solidFill>
                  <a:srgbClr val="FF0000"/>
                </a:solidFill>
              </a:rPr>
              <a:t>)</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Normal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1280" y="1018080"/>
              <a:ext cx="8804880" cy="5831280"/>
            </p14:xfrm>
          </p:contentPart>
        </mc:Choice>
        <mc:Fallback xmlns="">
          <p:pic>
            <p:nvPicPr>
              <p:cNvPr id="4" name="Ink 3"/>
              <p:cNvPicPr/>
              <p:nvPr/>
            </p:nvPicPr>
            <p:blipFill>
              <a:blip r:embed="rId3"/>
              <a:stretch>
                <a:fillRect/>
              </a:stretch>
            </p:blipFill>
            <p:spPr>
              <a:xfrm>
                <a:off x="-80640" y="1008720"/>
                <a:ext cx="8823600" cy="5850000"/>
              </a:xfrm>
              <a:prstGeom prst="rect">
                <a:avLst/>
              </a:prstGeom>
            </p:spPr>
          </p:pic>
        </mc:Fallback>
      </mc:AlternateContent>
    </p:spTree>
    <p:extLst>
      <p:ext uri="{BB962C8B-B14F-4D97-AF65-F5344CB8AC3E}">
        <p14:creationId xmlns:p14="http://schemas.microsoft.com/office/powerpoint/2010/main" val="487607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35810" y="4507864"/>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prefixAveragesl</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US" dirty="0" smtClean="0"/>
              <a:t>a </a:t>
            </a:r>
            <a:r>
              <a:rPr lang="en-US" dirty="0" smtClean="0">
                <a:sym typeface="Wingdings" pitchFamily="2" charset="2"/>
              </a:rPr>
              <a:t> 0</a:t>
            </a:r>
          </a:p>
          <a:p>
            <a:pPr lvl="2">
              <a:buNone/>
            </a:pPr>
            <a:r>
              <a:rPr lang="en-US" b="1" dirty="0" smtClean="0"/>
              <a:t>	 For </a:t>
            </a:r>
            <a:r>
              <a:rPr lang="en-US" dirty="0" smtClean="0"/>
              <a:t>j </a:t>
            </a:r>
            <a:r>
              <a:rPr lang="en-US" b="1" dirty="0" smtClean="0">
                <a:sym typeface="Wingdings" pitchFamily="2" charset="2"/>
              </a:rPr>
              <a:t> </a:t>
            </a:r>
            <a:r>
              <a:rPr lang="en-US" i="1" dirty="0" smtClean="0">
                <a:sym typeface="Wingdings" pitchFamily="2" charset="2"/>
              </a:rPr>
              <a:t>0 to </a:t>
            </a:r>
            <a:r>
              <a:rPr lang="en-US" i="1" dirty="0" err="1" smtClean="0">
                <a:sym typeface="Wingdings" pitchFamily="2" charset="2"/>
              </a:rPr>
              <a:t>i</a:t>
            </a:r>
            <a:r>
              <a:rPr lang="en-US" dirty="0" smtClean="0">
                <a:sym typeface="Wingdings" pitchFamily="2" charset="2"/>
              </a:rPr>
              <a:t> </a:t>
            </a:r>
            <a:r>
              <a:rPr lang="en-US" b="1" dirty="0" smtClean="0">
                <a:sym typeface="Wingdings" pitchFamily="2" charset="2"/>
              </a:rPr>
              <a:t>do</a:t>
            </a:r>
          </a:p>
          <a:p>
            <a:pPr lvl="2">
              <a:buNone/>
            </a:pPr>
            <a:r>
              <a:rPr lang="en-US" b="1" dirty="0" smtClean="0">
                <a:sym typeface="Wingdings" pitchFamily="2" charset="2"/>
              </a:rPr>
              <a:t>		</a:t>
            </a:r>
            <a:r>
              <a:rPr lang="en-US" dirty="0" smtClean="0">
                <a:sym typeface="Wingdings" pitchFamily="2" charset="2"/>
              </a:rPr>
              <a:t>a  </a:t>
            </a:r>
            <a:r>
              <a:rPr lang="en-US" dirty="0" err="1" smtClean="0">
                <a:sym typeface="Wingdings" pitchFamily="2" charset="2"/>
              </a:rPr>
              <a:t>a+X</a:t>
            </a:r>
            <a:r>
              <a:rPr lang="en-US" dirty="0" smtClean="0">
                <a:sym typeface="Wingdings" pitchFamily="2" charset="2"/>
              </a:rPr>
              <a:t>[j]</a:t>
            </a:r>
            <a:endParaRPr lang="en-US" dirty="0">
              <a:sym typeface="Wingdings" pitchFamily="2" charset="2"/>
            </a:endParaRPr>
          </a:p>
          <a:p>
            <a:pPr lvl="2">
              <a:buNone/>
            </a:pPr>
            <a:r>
              <a:rPr lang="en-US" b="1" dirty="0" smtClean="0">
                <a:sym typeface="Wingdings" pitchFamily="2" charset="2"/>
              </a:rPr>
              <a:t>	</a:t>
            </a:r>
            <a:r>
              <a:rPr lang="en-US" dirty="0" smtClean="0">
                <a:sym typeface="Wingdings" pitchFamily="2" charset="2"/>
              </a:rPr>
              <a:t>A[</a:t>
            </a:r>
            <a:r>
              <a:rPr lang="en-US" dirty="0" err="1" smtClean="0">
                <a:sym typeface="Wingdings" pitchFamily="2" charset="2"/>
              </a:rPr>
              <a:t>i</a:t>
            </a:r>
            <a:r>
              <a:rPr lang="en-US" dirty="0" smtClean="0">
                <a:sym typeface="Wingdings" pitchFamily="2" charset="2"/>
              </a:rPr>
              <a:t>]  a/(i+1)</a:t>
            </a:r>
            <a:endParaRPr lang="en-IN" b="1" dirty="0" smtClean="0"/>
          </a:p>
          <a:p>
            <a:pPr lvl="2">
              <a:buNone/>
            </a:pPr>
            <a:r>
              <a:rPr lang="en-IN" b="1" dirty="0" smtClean="0"/>
              <a:t>return</a:t>
            </a:r>
            <a:r>
              <a:rPr lang="en-IN" dirty="0" smtClean="0"/>
              <a:t> array </a:t>
            </a:r>
            <a:r>
              <a:rPr lang="en-IN" b="1" dirty="0" smtClean="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a:t>
            </a:r>
            <a:r>
              <a:rPr lang="en-IN" dirty="0" smtClean="0"/>
              <a:t>Better </a:t>
            </a:r>
            <a:r>
              <a:rPr lang="en-IN" dirty="0"/>
              <a:t>Way of solving</a:t>
            </a:r>
          </a:p>
        </p:txBody>
      </p:sp>
      <p:sp>
        <p:nvSpPr>
          <p:cNvPr id="8" name="Down Arrow 7"/>
          <p:cNvSpPr/>
          <p:nvPr/>
        </p:nvSpPr>
        <p:spPr>
          <a:xfrm rot="5247183">
            <a:off x="4249646" y="4385381"/>
            <a:ext cx="1476629" cy="1310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487481" y="3733800"/>
            <a:ext cx="3199319" cy="2835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0000"/>
                </a:solidFill>
                <a:sym typeface="Wingdings" pitchFamily="2" charset="2"/>
              </a:rPr>
              <a:t>calculate the sum every time increase complexity</a:t>
            </a:r>
            <a:endParaRPr lang="en-US" sz="2800" dirty="0" smtClean="0">
              <a:solidFill>
                <a:schemeClr val="tx1"/>
              </a:solidFill>
            </a:endParaRPr>
          </a:p>
          <a:p>
            <a:pPr algn="ctr"/>
            <a:r>
              <a:rPr lang="en-US" sz="2800" dirty="0" smtClean="0">
                <a:solidFill>
                  <a:schemeClr val="tx1"/>
                </a:solidFill>
              </a:rPr>
              <a:t>We need to get rid of the loop</a:t>
            </a:r>
            <a:endParaRPr lang="en-IN" sz="280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5640" y="4179240"/>
              <a:ext cx="1188000" cy="1294920"/>
            </p14:xfrm>
          </p:contentPart>
        </mc:Choice>
        <mc:Fallback xmlns="">
          <p:pic>
            <p:nvPicPr>
              <p:cNvPr id="4" name="Ink 3"/>
              <p:cNvPicPr/>
              <p:nvPr/>
            </p:nvPicPr>
            <p:blipFill>
              <a:blip r:embed="rId3"/>
              <a:stretch>
                <a:fillRect/>
              </a:stretch>
            </p:blipFill>
            <p:spPr>
              <a:xfrm>
                <a:off x="1196280" y="4169880"/>
                <a:ext cx="1206720" cy="1313640"/>
              </a:xfrm>
              <a:prstGeom prst="rect">
                <a:avLst/>
              </a:prstGeom>
            </p:spPr>
          </p:pic>
        </mc:Fallback>
      </mc:AlternateContent>
    </p:spTree>
    <p:extLst>
      <p:ext uri="{BB962C8B-B14F-4D97-AF65-F5344CB8AC3E}">
        <p14:creationId xmlns:p14="http://schemas.microsoft.com/office/powerpoint/2010/main" val="3686617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90600" y="4191000"/>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smtClean="0"/>
              <a:t>Algorithm </a:t>
            </a:r>
            <a:r>
              <a:rPr lang="en-IN" sz="2400" b="1" dirty="0" err="1" smtClean="0"/>
              <a:t>prefixAverages_lI</a:t>
            </a:r>
            <a:r>
              <a:rPr lang="en-IN" sz="2400" b="1" dirty="0" smtClean="0"/>
              <a:t>(X):</a:t>
            </a:r>
          </a:p>
          <a:p>
            <a:pPr lvl="1">
              <a:buNone/>
            </a:pPr>
            <a:r>
              <a:rPr lang="en-IN" sz="2400" b="1" dirty="0" smtClean="0"/>
              <a:t>Input:</a:t>
            </a:r>
            <a:r>
              <a:rPr lang="en-IN" sz="2400" dirty="0" smtClean="0"/>
              <a:t> An </a:t>
            </a:r>
            <a:r>
              <a:rPr lang="en-IN" sz="2400" b="1" dirty="0" smtClean="0"/>
              <a:t>n</a:t>
            </a:r>
            <a:r>
              <a:rPr lang="en-IN" sz="2400" dirty="0" smtClean="0"/>
              <a:t>-element array </a:t>
            </a:r>
            <a:r>
              <a:rPr lang="en-IN" sz="2400" b="1" dirty="0" smtClean="0"/>
              <a:t>X</a:t>
            </a:r>
            <a:r>
              <a:rPr lang="en-IN" sz="2400" dirty="0" smtClean="0"/>
              <a:t> of numbers.</a:t>
            </a:r>
          </a:p>
          <a:p>
            <a:pPr marL="449263" lvl="1" indent="7938">
              <a:buNone/>
            </a:pPr>
            <a:r>
              <a:rPr lang="en-IN" sz="2400" b="1" dirty="0" smtClean="0"/>
              <a:t>Output:</a:t>
            </a:r>
            <a:r>
              <a:rPr lang="en-IN" sz="2400" dirty="0" smtClean="0"/>
              <a:t> An </a:t>
            </a:r>
            <a:r>
              <a:rPr lang="en-IN" sz="2400" b="1" dirty="0" smtClean="0"/>
              <a:t>n</a:t>
            </a:r>
            <a:r>
              <a:rPr lang="en-IN" sz="2400" dirty="0" smtClean="0"/>
              <a:t>-element array </a:t>
            </a:r>
            <a:r>
              <a:rPr lang="en-IN" sz="2400" b="1" dirty="0" smtClean="0"/>
              <a:t>A</a:t>
            </a:r>
            <a:r>
              <a:rPr lang="en-IN" sz="2400" dirty="0" smtClean="0"/>
              <a:t> of numbers such that A [</a:t>
            </a:r>
            <a:r>
              <a:rPr lang="en-IN" sz="2400" dirty="0" err="1" smtClean="0"/>
              <a:t>i</a:t>
            </a:r>
            <a:r>
              <a:rPr lang="en-IN" sz="2400" dirty="0" smtClean="0"/>
              <a:t>]  is the average of elements X {0],. . . , X [</a:t>
            </a:r>
            <a:r>
              <a:rPr lang="en-IN" sz="2400" dirty="0" err="1" smtClean="0"/>
              <a:t>i</a:t>
            </a:r>
            <a:r>
              <a:rPr lang="en-IN" sz="2400" dirty="0" smtClean="0"/>
              <a:t>].</a:t>
            </a:r>
          </a:p>
          <a:p>
            <a:pPr lvl="2">
              <a:buNone/>
            </a:pPr>
            <a:r>
              <a:rPr lang="en-IN" dirty="0" smtClean="0"/>
              <a:t>Let </a:t>
            </a:r>
            <a:r>
              <a:rPr lang="en-IN" b="1" dirty="0" smtClean="0"/>
              <a:t>A</a:t>
            </a:r>
            <a:r>
              <a:rPr lang="en-IN" dirty="0" smtClean="0"/>
              <a:t> be an array of </a:t>
            </a:r>
            <a:r>
              <a:rPr lang="en-IN" b="1" dirty="0" smtClean="0"/>
              <a:t>n</a:t>
            </a:r>
            <a:r>
              <a:rPr lang="en-IN" dirty="0" smtClean="0"/>
              <a:t> numbers.</a:t>
            </a:r>
          </a:p>
          <a:p>
            <a:pPr lvl="2">
              <a:buNone/>
            </a:pPr>
            <a:r>
              <a:rPr lang="en-IN" b="1" dirty="0" smtClean="0"/>
              <a:t>For</a:t>
            </a:r>
            <a:r>
              <a:rPr lang="en-IN" dirty="0" smtClean="0"/>
              <a:t> </a:t>
            </a:r>
            <a:r>
              <a:rPr lang="en-IN" dirty="0" err="1" smtClean="0"/>
              <a:t>i</a:t>
            </a:r>
            <a:r>
              <a:rPr lang="en-IN" dirty="0" smtClean="0"/>
              <a:t>  </a:t>
            </a:r>
            <a:r>
              <a:rPr lang="en-IN" dirty="0" smtClean="0">
                <a:sym typeface="Wingdings" pitchFamily="2" charset="2"/>
              </a:rPr>
              <a:t> </a:t>
            </a:r>
            <a:r>
              <a:rPr lang="en-IN" i="1" dirty="0" smtClean="0"/>
              <a:t>0 to n-1 </a:t>
            </a:r>
            <a:r>
              <a:rPr lang="en-IN" b="1" dirty="0" smtClean="0"/>
              <a:t>do</a:t>
            </a:r>
          </a:p>
          <a:p>
            <a:pPr lvl="2">
              <a:buNone/>
            </a:pPr>
            <a:r>
              <a:rPr lang="en-US" b="1" dirty="0" smtClean="0"/>
              <a:t>	 </a:t>
            </a:r>
            <a:r>
              <a:rPr lang="en-IN" dirty="0" err="1"/>
              <a:t>s</a:t>
            </a:r>
            <a:r>
              <a:rPr lang="en-IN" dirty="0" err="1">
                <a:sym typeface="Wingdings" pitchFamily="2" charset="2"/>
              </a:rPr>
              <a:t></a:t>
            </a:r>
            <a:r>
              <a:rPr lang="en-IN" dirty="0" err="1"/>
              <a:t>s+X</a:t>
            </a:r>
            <a:r>
              <a:rPr lang="en-IN" dirty="0"/>
              <a:t>[</a:t>
            </a:r>
            <a:r>
              <a:rPr lang="en-IN" dirty="0" err="1"/>
              <a:t>i</a:t>
            </a:r>
            <a:r>
              <a:rPr lang="en-IN" dirty="0"/>
              <a:t>]</a:t>
            </a:r>
          </a:p>
          <a:p>
            <a:pPr lvl="2">
              <a:buNone/>
            </a:pPr>
            <a:r>
              <a:rPr lang="en-IN" dirty="0"/>
              <a:t>A[</a:t>
            </a:r>
            <a:r>
              <a:rPr lang="en-IN" dirty="0" err="1"/>
              <a:t>i</a:t>
            </a:r>
            <a:r>
              <a:rPr lang="en-IN" dirty="0"/>
              <a:t>] </a:t>
            </a:r>
            <a:r>
              <a:rPr lang="en-IN" dirty="0">
                <a:sym typeface="Wingdings" pitchFamily="2" charset="2"/>
              </a:rPr>
              <a:t></a:t>
            </a:r>
            <a:r>
              <a:rPr lang="en-IN" dirty="0"/>
              <a:t>s/(i+1)</a:t>
            </a:r>
          </a:p>
          <a:p>
            <a:pPr lvl="2">
              <a:buNone/>
            </a:pPr>
            <a:r>
              <a:rPr lang="en-IN" b="1" dirty="0" smtClean="0"/>
              <a:t>return</a:t>
            </a:r>
            <a:r>
              <a:rPr lang="en-IN" dirty="0" smtClean="0"/>
              <a:t> array </a:t>
            </a:r>
            <a:r>
              <a:rPr lang="en-IN" b="1" dirty="0" smtClean="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Better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7320" y="3384360"/>
              <a:ext cx="8456760" cy="1429200"/>
            </p14:xfrm>
          </p:contentPart>
        </mc:Choice>
        <mc:Fallback xmlns="">
          <p:pic>
            <p:nvPicPr>
              <p:cNvPr id="4" name="Ink 3"/>
              <p:cNvPicPr/>
              <p:nvPr/>
            </p:nvPicPr>
            <p:blipFill>
              <a:blip r:embed="rId3"/>
              <a:stretch>
                <a:fillRect/>
              </a:stretch>
            </p:blipFill>
            <p:spPr>
              <a:xfrm>
                <a:off x="597960" y="3375000"/>
                <a:ext cx="8475480" cy="1447920"/>
              </a:xfrm>
              <a:prstGeom prst="rect">
                <a:avLst/>
              </a:prstGeom>
            </p:spPr>
          </p:pic>
        </mc:Fallback>
      </mc:AlternateContent>
    </p:spTree>
    <p:extLst>
      <p:ext uri="{BB962C8B-B14F-4D97-AF65-F5344CB8AC3E}">
        <p14:creationId xmlns:p14="http://schemas.microsoft.com/office/powerpoint/2010/main" val="2951596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smtClean="0"/>
              <a:t>To find the Max/Min element for the:</a:t>
            </a:r>
          </a:p>
          <a:p>
            <a:pPr marL="857250" lvl="1" indent="-457200">
              <a:buFont typeface="+mj-lt"/>
              <a:buAutoNum type="arabicPeriod"/>
            </a:pPr>
            <a:r>
              <a:rPr lang="en-US" sz="2400" dirty="0" smtClean="0"/>
              <a:t>Sorted Array</a:t>
            </a:r>
          </a:p>
          <a:p>
            <a:pPr marL="857250" lvl="1" indent="-457200">
              <a:buFont typeface="+mj-lt"/>
              <a:buAutoNum type="arabicPeriod"/>
            </a:pPr>
            <a:r>
              <a:rPr lang="en-US" sz="2400" dirty="0" smtClean="0"/>
              <a:t>Unsorted Array</a:t>
            </a:r>
          </a:p>
          <a:p>
            <a:pPr marL="457200" indent="-457200">
              <a:buFont typeface="+mj-lt"/>
              <a:buAutoNum type="arabicPeriod"/>
            </a:pPr>
            <a:r>
              <a:rPr lang="en-US" dirty="0"/>
              <a:t>To find the </a:t>
            </a:r>
            <a:r>
              <a:rPr lang="en-US" dirty="0" smtClean="0"/>
              <a:t>Second Max/Min </a:t>
            </a:r>
            <a:r>
              <a:rPr lang="en-US" dirty="0"/>
              <a:t>element for </a:t>
            </a:r>
            <a:r>
              <a:rPr lang="en-US" dirty="0" smtClean="0"/>
              <a:t>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r>
              <a:rPr lang="en-US" dirty="0"/>
              <a:t>To find the </a:t>
            </a:r>
            <a:r>
              <a:rPr lang="en-US" dirty="0" smtClean="0"/>
              <a:t>Third </a:t>
            </a:r>
            <a:r>
              <a:rPr lang="en-US" dirty="0"/>
              <a:t>Max/Min element for 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US" dirty="0" smtClean="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2640" y="518040"/>
              <a:ext cx="8840880" cy="5938560"/>
            </p14:xfrm>
          </p:contentPart>
        </mc:Choice>
        <mc:Fallback xmlns="">
          <p:pic>
            <p:nvPicPr>
              <p:cNvPr id="5" name="Ink 4"/>
              <p:cNvPicPr/>
              <p:nvPr/>
            </p:nvPicPr>
            <p:blipFill>
              <a:blip r:embed="rId3"/>
              <a:stretch>
                <a:fillRect/>
              </a:stretch>
            </p:blipFill>
            <p:spPr>
              <a:xfrm>
                <a:off x="53280" y="508680"/>
                <a:ext cx="8859600" cy="5957280"/>
              </a:xfrm>
              <a:prstGeom prst="rect">
                <a:avLst/>
              </a:prstGeom>
            </p:spPr>
          </p:pic>
        </mc:Fallback>
      </mc:AlternateContent>
    </p:spTree>
    <p:extLst>
      <p:ext uri="{BB962C8B-B14F-4D97-AF65-F5344CB8AC3E}">
        <p14:creationId xmlns:p14="http://schemas.microsoft.com/office/powerpoint/2010/main" val="2297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839200" cy="4525963"/>
          </a:xfrm>
        </p:spPr>
        <p:txBody>
          <a:bodyPr>
            <a:normAutofit/>
          </a:bodyPr>
          <a:lstStyle/>
          <a:p>
            <a:pPr marL="457200" indent="-457200">
              <a:buFont typeface="+mj-lt"/>
              <a:buAutoNum type="arabicPeriod"/>
            </a:pPr>
            <a:r>
              <a:rPr lang="en-US" dirty="0" smtClean="0">
                <a:latin typeface="+mn-lt"/>
              </a:rPr>
              <a:t>To find the Max/Min element for the:</a:t>
            </a:r>
          </a:p>
          <a:p>
            <a:pPr marL="857250" lvl="1" indent="-457200">
              <a:buFont typeface="+mj-lt"/>
              <a:buAutoNum type="arabicPeriod"/>
            </a:pPr>
            <a:r>
              <a:rPr lang="en-US" sz="2400" dirty="0" smtClean="0">
                <a:latin typeface="+mn-lt"/>
              </a:rPr>
              <a:t>Want to travers only half a list. (</a:t>
            </a:r>
            <a:r>
              <a:rPr lang="en-US" sz="1800" i="1" dirty="0" smtClean="0">
                <a:latin typeface="+mn-lt"/>
              </a:rPr>
              <a:t>can also be used for top 2</a:t>
            </a:r>
            <a:r>
              <a:rPr lang="en-US" sz="2400" dirty="0" smtClean="0">
                <a:latin typeface="+mn-lt"/>
              </a:rPr>
              <a:t>)</a:t>
            </a:r>
          </a:p>
          <a:p>
            <a:pPr marL="1257300" lvl="2" indent="-457200">
              <a:buFont typeface="Wingdings" panose="05000000000000000000" pitchFamily="2" charset="2"/>
              <a:buChar char="Ø"/>
            </a:pPr>
            <a:r>
              <a:rPr lang="en-US" dirty="0" smtClean="0"/>
              <a:t>Using two pointers &amp; traversing with the jump of 1.</a:t>
            </a:r>
          </a:p>
          <a:p>
            <a:pPr marL="857250" lvl="1" indent="-457200">
              <a:buFont typeface="+mj-lt"/>
              <a:buAutoNum type="arabicPeriod"/>
            </a:pPr>
            <a:r>
              <a:rPr lang="en-US" sz="2400" dirty="0" smtClean="0">
                <a:latin typeface="+mn-lt"/>
              </a:rPr>
              <a:t>Want to travers only one-third of the list. </a:t>
            </a:r>
            <a:r>
              <a:rPr lang="en-US" sz="2400" dirty="0">
                <a:latin typeface="+mn-lt"/>
              </a:rPr>
              <a:t>(</a:t>
            </a:r>
            <a:r>
              <a:rPr lang="en-US" sz="1800" dirty="0">
                <a:latin typeface="+mn-lt"/>
              </a:rPr>
              <a:t>can also be used for top </a:t>
            </a:r>
            <a:r>
              <a:rPr lang="en-US" sz="1800" dirty="0" smtClean="0">
                <a:latin typeface="+mn-lt"/>
              </a:rPr>
              <a:t>3</a:t>
            </a:r>
            <a:r>
              <a:rPr lang="en-US" sz="2400" dirty="0" smtClean="0">
                <a:latin typeface="+mn-lt"/>
              </a:rPr>
              <a:t>)</a:t>
            </a:r>
          </a:p>
          <a:p>
            <a:pPr marL="1257300" lvl="2" indent="-457200">
              <a:buFont typeface="Wingdings" panose="05000000000000000000" pitchFamily="2" charset="2"/>
              <a:buChar char="Ø"/>
            </a:pPr>
            <a:r>
              <a:rPr lang="en-US" dirty="0"/>
              <a:t>Using </a:t>
            </a:r>
            <a:r>
              <a:rPr lang="en-US" dirty="0" smtClean="0"/>
              <a:t>three </a:t>
            </a:r>
            <a:r>
              <a:rPr lang="en-US" dirty="0"/>
              <a:t>pointers &amp; traversing with the </a:t>
            </a:r>
            <a:r>
              <a:rPr lang="en-US" dirty="0" smtClean="0"/>
              <a:t>jump </a:t>
            </a:r>
            <a:r>
              <a:rPr lang="en-US" dirty="0"/>
              <a:t>of </a:t>
            </a:r>
            <a:r>
              <a:rPr lang="en-US" dirty="0" smtClean="0"/>
              <a:t>2.</a:t>
            </a:r>
            <a:endParaRPr lang="en-US" dirty="0"/>
          </a:p>
          <a:p>
            <a:pPr marL="857250" lvl="1" indent="-457200">
              <a:buFont typeface="+mj-lt"/>
              <a:buAutoNum type="arabicPeriod"/>
            </a:pPr>
            <a:r>
              <a:rPr lang="en-US" sz="2400" dirty="0" smtClean="0">
                <a:latin typeface="+mn-lt"/>
              </a:rPr>
              <a:t>…….</a:t>
            </a:r>
            <a:endParaRPr lang="en-IN" sz="2400" dirty="0">
              <a:latin typeface="+mn-lt"/>
            </a:endParaRPr>
          </a:p>
        </p:txBody>
      </p:sp>
      <p:sp>
        <p:nvSpPr>
          <p:cNvPr id="3" name="Content Placeholder 2"/>
          <p:cNvSpPr>
            <a:spLocks noGrp="1"/>
          </p:cNvSpPr>
          <p:nvPr>
            <p:ph sz="quarter" idx="10"/>
          </p:nvPr>
        </p:nvSpPr>
        <p:spPr/>
        <p:txBody>
          <a:bodyPr/>
          <a:lstStyle/>
          <a:p>
            <a:r>
              <a:rPr lang="en-US" dirty="0" smtClean="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6</a:t>
                      </a:r>
                      <a:endParaRPr lang="en-IN" dirty="0">
                        <a:solidFill>
                          <a:schemeClr val="tx1"/>
                        </a:solidFill>
                      </a:endParaRPr>
                    </a:p>
                  </a:txBody>
                  <a:tcPr/>
                </a:tc>
                <a:tc>
                  <a:txBody>
                    <a:bodyPr/>
                    <a:lstStyle/>
                    <a:p>
                      <a:r>
                        <a:rPr lang="en-US" dirty="0" smtClean="0">
                          <a:solidFill>
                            <a:schemeClr val="tx1"/>
                          </a:solidFill>
                        </a:rPr>
                        <a:t>4</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3</a:t>
                      </a:r>
                      <a:endParaRPr lang="en-IN" dirty="0">
                        <a:solidFill>
                          <a:schemeClr val="tx1"/>
                        </a:solidFill>
                      </a:endParaRPr>
                    </a:p>
                  </a:txBody>
                  <a:tcPr/>
                </a:tc>
                <a:tc>
                  <a:txBody>
                    <a:bodyPr/>
                    <a:lstStyle/>
                    <a:p>
                      <a:r>
                        <a:rPr lang="en-US" dirty="0" smtClean="0">
                          <a:solidFill>
                            <a:schemeClr val="tx1"/>
                          </a:solidFill>
                        </a:rPr>
                        <a:t>8</a:t>
                      </a:r>
                      <a:endParaRPr lang="en-IN" dirty="0">
                        <a:solidFill>
                          <a:schemeClr val="tx1"/>
                        </a:solidFill>
                      </a:endParaRPr>
                    </a:p>
                  </a:txBody>
                  <a:tcPr/>
                </a:tc>
                <a:tc>
                  <a:txBody>
                    <a:bodyPr/>
                    <a:lstStyle/>
                    <a:p>
                      <a:r>
                        <a:rPr lang="en-US" dirty="0" smtClean="0">
                          <a:solidFill>
                            <a:schemeClr val="tx1"/>
                          </a:solidFill>
                        </a:rPr>
                        <a:t>14</a:t>
                      </a:r>
                      <a:endParaRPr lang="en-IN" dirty="0">
                        <a:solidFill>
                          <a:schemeClr val="tx1"/>
                        </a:solidFill>
                      </a:endParaRPr>
                    </a:p>
                  </a:txBody>
                  <a:tcPr/>
                </a:tc>
                <a:tc>
                  <a:txBody>
                    <a:bodyPr/>
                    <a:lstStyle/>
                    <a:p>
                      <a:r>
                        <a:rPr lang="en-US" dirty="0" smtClean="0">
                          <a:solidFill>
                            <a:schemeClr val="tx1"/>
                          </a:solidFill>
                        </a:rPr>
                        <a:t>24</a:t>
                      </a:r>
                      <a:endParaRPr lang="en-IN" dirty="0">
                        <a:solidFill>
                          <a:schemeClr val="tx1"/>
                        </a:solidFill>
                      </a:endParaRPr>
                    </a:p>
                  </a:txBody>
                  <a:tcPr/>
                </a:tc>
                <a:tc>
                  <a:txBody>
                    <a:bodyPr/>
                    <a:lstStyle/>
                    <a:p>
                      <a:r>
                        <a:rPr lang="en-US" dirty="0" smtClean="0">
                          <a:solidFill>
                            <a:schemeClr val="tx1"/>
                          </a:solidFill>
                        </a:rPr>
                        <a:t>54</a:t>
                      </a:r>
                      <a:endParaRPr lang="en-IN" dirty="0">
                        <a:solidFill>
                          <a:schemeClr val="tx1"/>
                        </a:solidFill>
                      </a:endParaRPr>
                    </a:p>
                  </a:txBody>
                  <a:tcPr/>
                </a:tc>
                <a:tc>
                  <a:txBody>
                    <a:bodyPr/>
                    <a:lstStyle/>
                    <a:p>
                      <a:r>
                        <a:rPr lang="en-US" dirty="0" smtClean="0">
                          <a:solidFill>
                            <a:schemeClr val="tx1"/>
                          </a:solidFill>
                        </a:rPr>
                        <a:t>76</a:t>
                      </a:r>
                      <a:endParaRPr lang="en-IN" dirty="0">
                        <a:solidFill>
                          <a:schemeClr val="tx1"/>
                        </a:solidFill>
                      </a:endParaRPr>
                    </a:p>
                  </a:txBody>
                  <a:tcPr/>
                </a:tc>
                <a:tc>
                  <a:txBody>
                    <a:bodyPr/>
                    <a:lstStyle/>
                    <a:p>
                      <a:r>
                        <a:rPr lang="en-US" dirty="0" smtClean="0">
                          <a:solidFill>
                            <a:schemeClr val="tx1"/>
                          </a:solidFill>
                        </a:rPr>
                        <a:t>21</a:t>
                      </a:r>
                      <a:endParaRPr lang="en-IN" dirty="0">
                        <a:solidFill>
                          <a:schemeClr val="tx1"/>
                        </a:solidFill>
                      </a:endParaRPr>
                    </a:p>
                  </a:txBody>
                  <a:tcPr/>
                </a:tc>
                <a:tc>
                  <a:txBody>
                    <a:bodyPr/>
                    <a:lstStyle/>
                    <a:p>
                      <a:r>
                        <a:rPr lang="en-US" dirty="0" smtClean="0">
                          <a:solidFill>
                            <a:schemeClr val="tx1"/>
                          </a:solidFill>
                        </a:rPr>
                        <a:t>87</a:t>
                      </a:r>
                      <a:endParaRPr lang="en-IN" dirty="0">
                        <a:solidFill>
                          <a:schemeClr val="tx1"/>
                        </a:solidFill>
                      </a:endParaRPr>
                    </a:p>
                  </a:txBody>
                  <a:tcPr/>
                </a:tc>
                <a:tc>
                  <a:txBody>
                    <a:bodyPr/>
                    <a:lstStyle/>
                    <a:p>
                      <a:r>
                        <a:rPr lang="en-US" dirty="0" smtClean="0">
                          <a:solidFill>
                            <a:schemeClr val="tx1"/>
                          </a:solidFill>
                        </a:rPr>
                        <a:t>95</a:t>
                      </a:r>
                      <a:endParaRPr lang="en-IN" dirty="0">
                        <a:solidFill>
                          <a:schemeClr val="tx1"/>
                        </a:solidFill>
                      </a:endParaRPr>
                    </a:p>
                  </a:txBody>
                  <a:tcPr/>
                </a:tc>
                <a:tc>
                  <a:txBody>
                    <a:bodyPr/>
                    <a:lstStyle/>
                    <a:p>
                      <a:r>
                        <a:rPr lang="en-US" dirty="0" smtClean="0">
                          <a:solidFill>
                            <a:schemeClr val="tx1"/>
                          </a:solidFill>
                        </a:rPr>
                        <a:t>2</a:t>
                      </a:r>
                      <a:endParaRPr lang="en-IN" dirty="0">
                        <a:solidFill>
                          <a:schemeClr val="tx1"/>
                        </a:solidFill>
                      </a:endParaRPr>
                    </a:p>
                  </a:txBody>
                  <a:tcPr/>
                </a:tc>
                <a:tc>
                  <a:txBody>
                    <a:bodyPr/>
                    <a:lstStyle/>
                    <a:p>
                      <a:r>
                        <a:rPr lang="en-US" dirty="0" smtClean="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0640" y="839520"/>
              <a:ext cx="8903160" cy="5715360"/>
            </p14:xfrm>
          </p:contentPart>
        </mc:Choice>
        <mc:Fallback xmlns="">
          <p:pic>
            <p:nvPicPr>
              <p:cNvPr id="5" name="Ink 4"/>
              <p:cNvPicPr/>
              <p:nvPr/>
            </p:nvPicPr>
            <p:blipFill>
              <a:blip r:embed="rId3"/>
              <a:stretch>
                <a:fillRect/>
              </a:stretch>
            </p:blipFill>
            <p:spPr>
              <a:xfrm>
                <a:off x="71280" y="830160"/>
                <a:ext cx="8921880" cy="5734080"/>
              </a:xfrm>
              <a:prstGeom prst="rect">
                <a:avLst/>
              </a:prstGeom>
            </p:spPr>
          </p:pic>
        </mc:Fallback>
      </mc:AlternateContent>
    </p:spTree>
    <p:extLst>
      <p:ext uri="{BB962C8B-B14F-4D97-AF65-F5344CB8AC3E}">
        <p14:creationId xmlns:p14="http://schemas.microsoft.com/office/powerpoint/2010/main" val="427597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3962400" cy="4525963"/>
          </a:xfrm>
        </p:spPr>
        <p:txBody>
          <a:bodyPr>
            <a:normAutofit/>
          </a:bodyPr>
          <a:lstStyle/>
          <a:p>
            <a:pPr marL="0" indent="0" algn="just">
              <a:buNone/>
            </a:pPr>
            <a:r>
              <a:rPr lang="en-IN" b="1" dirty="0" smtClean="0"/>
              <a:t>Asymptotic</a:t>
            </a:r>
          </a:p>
          <a:p>
            <a:pPr algn="just">
              <a:buFont typeface="Wingdings" panose="05000000000000000000" pitchFamily="2" charset="2"/>
              <a:buChar char="v"/>
            </a:pPr>
            <a:r>
              <a:rPr lang="en-IN" dirty="0" smtClean="0"/>
              <a:t>It means a line that continually approaches a given curve but does not meet it at any finite distance.</a:t>
            </a:r>
          </a:p>
          <a:p>
            <a:pPr marL="0" indent="0" algn="just">
              <a:buNone/>
            </a:pPr>
            <a:r>
              <a:rPr lang="en-IN" dirty="0" smtClean="0"/>
              <a:t>Example</a:t>
            </a:r>
          </a:p>
          <a:p>
            <a:pPr algn="just">
              <a:buFont typeface="Wingdings" panose="05000000000000000000" pitchFamily="2" charset="2"/>
              <a:buChar char="v"/>
            </a:pPr>
            <a:r>
              <a:rPr lang="en-IN" i="1" dirty="0" smtClean="0"/>
              <a:t>(x)</a:t>
            </a:r>
            <a:r>
              <a:rPr lang="en-IN" dirty="0" smtClean="0"/>
              <a:t> is asymptotic with   (</a:t>
            </a:r>
            <a:r>
              <a:rPr lang="en-IN" i="1" dirty="0" smtClean="0"/>
              <a:t>x + 1)</a:t>
            </a:r>
            <a:r>
              <a:rPr lang="en-IN" dirty="0" smtClean="0"/>
              <a:t> as shown in graph.</a:t>
            </a:r>
          </a:p>
        </p:txBody>
      </p:sp>
      <p:pic>
        <p:nvPicPr>
          <p:cNvPr id="1026" name="Picture 2"/>
          <p:cNvPicPr>
            <a:picLocks noGrp="1" noChangeAspect="1" noChangeArrowheads="1"/>
          </p:cNvPicPr>
          <p:nvPr>
            <p:ph sz="quarter" idx="10"/>
          </p:nvPr>
        </p:nvPicPr>
        <p:blipFill>
          <a:blip r:embed="rId2" cstate="print"/>
          <a:stretch>
            <a:fillRect/>
          </a:stretch>
        </p:blipFill>
        <p:spPr bwMode="auto">
          <a:xfrm>
            <a:off x="4495800" y="1528047"/>
            <a:ext cx="4495800" cy="4828303"/>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8960" y="151920"/>
              <a:ext cx="8215560" cy="5777640"/>
            </p14:xfrm>
          </p:contentPart>
        </mc:Choice>
        <mc:Fallback xmlns="">
          <p:pic>
            <p:nvPicPr>
              <p:cNvPr id="3" name="Ink 2"/>
              <p:cNvPicPr/>
              <p:nvPr/>
            </p:nvPicPr>
            <p:blipFill>
              <a:blip r:embed="rId4"/>
              <a:stretch>
                <a:fillRect/>
              </a:stretch>
            </p:blipFill>
            <p:spPr>
              <a:xfrm>
                <a:off x="669600" y="142560"/>
                <a:ext cx="8234280" cy="5796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dirty="0" smtClean="0"/>
              <a:t>Asymptotic may also be defined as a way to describe the behaviour of functions in the limit or without bounds.</a:t>
            </a:r>
          </a:p>
          <a:p>
            <a:pPr marL="800100" indent="-457200">
              <a:buFont typeface="Wingdings" panose="05000000000000000000" pitchFamily="2" charset="2"/>
              <a:buChar char="v"/>
            </a:pPr>
            <a:r>
              <a:rPr lang="en-IN" dirty="0" smtClean="0"/>
              <a:t>Let </a:t>
            </a:r>
            <a:r>
              <a:rPr lang="en-IN" b="1" dirty="0" smtClean="0"/>
              <a:t>f(x)</a:t>
            </a:r>
            <a:r>
              <a:rPr lang="en-IN" dirty="0" smtClean="0"/>
              <a:t> and </a:t>
            </a:r>
            <a:r>
              <a:rPr lang="en-IN" b="1" dirty="0" smtClean="0"/>
              <a:t>g(x) </a:t>
            </a:r>
            <a:r>
              <a:rPr lang="en-IN" dirty="0" smtClean="0"/>
              <a:t>be two functions of </a:t>
            </a:r>
            <a:r>
              <a:rPr lang="en-IN" b="1" i="1" dirty="0" smtClean="0"/>
              <a:t>real numbers</a:t>
            </a:r>
            <a:r>
              <a:rPr lang="en-IN" dirty="0" smtClean="0"/>
              <a:t>.</a:t>
            </a:r>
          </a:p>
          <a:p>
            <a:pPr marL="800100" indent="-457200">
              <a:buFont typeface="Wingdings" panose="05000000000000000000" pitchFamily="2" charset="2"/>
              <a:buChar char="v"/>
            </a:pPr>
            <a:r>
              <a:rPr lang="en-IN" dirty="0" smtClean="0"/>
              <a:t>We say that </a:t>
            </a:r>
            <a:r>
              <a:rPr lang="en-IN" b="1" i="1" dirty="0" smtClean="0"/>
              <a:t>f</a:t>
            </a:r>
            <a:r>
              <a:rPr lang="en-IN" dirty="0" smtClean="0"/>
              <a:t> and </a:t>
            </a:r>
            <a:r>
              <a:rPr lang="en-IN" b="1" i="1" dirty="0" smtClean="0"/>
              <a:t>g</a:t>
            </a:r>
            <a:r>
              <a:rPr lang="en-IN" dirty="0" smtClean="0"/>
              <a:t> are asymptotic and write </a:t>
            </a:r>
            <a:r>
              <a:rPr lang="en-IN" b="1" i="1" dirty="0" smtClean="0"/>
              <a:t>f(x) ≈ g(x)</a:t>
            </a:r>
            <a:r>
              <a:rPr lang="en-IN" dirty="0" smtClean="0"/>
              <a:t> if</a:t>
            </a:r>
          </a:p>
          <a:p>
            <a:pPr lvl="1">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995564057"/>
              </p:ext>
            </p:extLst>
          </p:nvPr>
        </p:nvGraphicFramePr>
        <p:xfrm>
          <a:off x="1828800" y="3657600"/>
          <a:ext cx="4770582" cy="1174845"/>
        </p:xfrm>
        <a:graphic>
          <a:graphicData uri="http://schemas.openxmlformats.org/presentationml/2006/ole">
            <mc:AlternateContent xmlns:mc="http://schemas.openxmlformats.org/markup-compatibility/2006">
              <mc:Choice xmlns:v="urn:schemas-microsoft-com:vml" Requires="v">
                <p:oleObj spid="_x0000_s2146" name="Equation" r:id="rId3" imgW="1701720" imgH="419040" progId="Equation.3">
                  <p:embed/>
                </p:oleObj>
              </mc:Choice>
              <mc:Fallback>
                <p:oleObj name="Equation" r:id="rId3" imgW="1701720" imgH="419040" progId="Equation.3">
                  <p:embed/>
                  <p:pic>
                    <p:nvPicPr>
                      <p:cNvPr id="0" name="Picture 2"/>
                      <p:cNvPicPr>
                        <a:picLocks noChangeAspect="1" noChangeArrowheads="1"/>
                      </p:cNvPicPr>
                      <p:nvPr/>
                    </p:nvPicPr>
                    <p:blipFill>
                      <a:blip r:embed="rId4"/>
                      <a:srcRect/>
                      <a:stretch>
                        <a:fillRect/>
                      </a:stretch>
                    </p:blipFill>
                    <p:spPr bwMode="auto">
                      <a:xfrm>
                        <a:off x="1828800" y="3657600"/>
                        <a:ext cx="4770582" cy="1174845"/>
                      </a:xfrm>
                      <a:prstGeom prst="rect">
                        <a:avLst/>
                      </a:prstGeom>
                      <a:noFill/>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652040" y="2455560"/>
              <a:ext cx="4974120" cy="2706120"/>
            </p14:xfrm>
          </p:contentPart>
        </mc:Choice>
        <mc:Fallback xmlns="">
          <p:pic>
            <p:nvPicPr>
              <p:cNvPr id="3" name="Ink 2"/>
              <p:cNvPicPr/>
              <p:nvPr/>
            </p:nvPicPr>
            <p:blipFill>
              <a:blip r:embed="rId6"/>
              <a:stretch>
                <a:fillRect/>
              </a:stretch>
            </p:blipFill>
            <p:spPr>
              <a:xfrm>
                <a:off x="1642680" y="2446200"/>
                <a:ext cx="4992840" cy="2724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b="1" dirty="0" smtClean="0"/>
              <a:t>Big-Oh Notation (O)</a:t>
            </a:r>
          </a:p>
          <a:p>
            <a:pPr marL="800100" indent="-457200">
              <a:buFont typeface="Wingdings" panose="05000000000000000000" pitchFamily="2" charset="2"/>
              <a:buChar char="v"/>
            </a:pPr>
            <a:r>
              <a:rPr lang="en-IN" dirty="0" smtClean="0"/>
              <a:t>It provides possibly asymptotically tight upper bound for </a:t>
            </a:r>
            <a:r>
              <a:rPr lang="en-IN" b="1" i="1" dirty="0" smtClean="0"/>
              <a:t>f(n)</a:t>
            </a:r>
            <a:r>
              <a:rPr lang="en-IN" dirty="0" smtClean="0"/>
              <a:t> and it </a:t>
            </a:r>
            <a:r>
              <a:rPr lang="en-IN" b="1" i="1" dirty="0" smtClean="0"/>
              <a:t>does not</a:t>
            </a:r>
            <a:r>
              <a:rPr lang="en-IN" dirty="0" smtClean="0"/>
              <a:t> give </a:t>
            </a:r>
            <a:r>
              <a:rPr lang="en-IN" b="1" i="1" dirty="0" smtClean="0"/>
              <a:t>best case</a:t>
            </a:r>
            <a:r>
              <a:rPr lang="en-IN" dirty="0" smtClean="0"/>
              <a:t> complexity but can </a:t>
            </a:r>
            <a:r>
              <a:rPr lang="en-IN" b="1" i="1" dirty="0" smtClean="0"/>
              <a:t>give worst case</a:t>
            </a:r>
            <a:r>
              <a:rPr lang="en-IN" dirty="0" smtClean="0"/>
              <a:t> complexity</a:t>
            </a:r>
          </a:p>
          <a:p>
            <a:pPr marL="800100" indent="-457200">
              <a:buFont typeface="Wingdings" panose="05000000000000000000" pitchFamily="2" charset="2"/>
              <a:buChar char="v"/>
            </a:pPr>
            <a:endParaRPr lang="en-IN" dirty="0" smtClean="0"/>
          </a:p>
          <a:p>
            <a:pPr>
              <a:buFont typeface="Wingdings" panose="05000000000000000000" pitchFamily="2" charset="2"/>
              <a:buChar char="v"/>
            </a:pPr>
            <a:r>
              <a:rPr lang="en-IN" dirty="0" smtClean="0"/>
              <a:t>We say that </a:t>
            </a:r>
            <a:r>
              <a:rPr lang="en-IN" b="1" i="1" dirty="0" smtClean="0"/>
              <a:t>f(n) = O(g(n))</a:t>
            </a:r>
            <a:r>
              <a:rPr lang="en-IN" dirty="0" smtClean="0"/>
              <a:t>, </a:t>
            </a:r>
            <a:r>
              <a:rPr lang="en-IN" i="1" dirty="0" err="1" smtClean="0"/>
              <a:t>iff</a:t>
            </a:r>
            <a:r>
              <a:rPr lang="en-IN" i="1" dirty="0" smtClean="0"/>
              <a:t> </a:t>
            </a:r>
            <a:r>
              <a:rPr lang="en-IN" dirty="0" smtClean="0"/>
              <a:t>there are positive constants </a:t>
            </a:r>
            <a:r>
              <a:rPr lang="en-IN" b="1" i="1" dirty="0" smtClean="0"/>
              <a:t>c</a:t>
            </a:r>
            <a:r>
              <a:rPr lang="en-IN" dirty="0" smtClean="0"/>
              <a:t> and </a:t>
            </a:r>
            <a:r>
              <a:rPr lang="en-IN" b="1" i="1" dirty="0" smtClean="0"/>
              <a:t>n</a:t>
            </a:r>
            <a:r>
              <a:rPr lang="en-IN" b="1" i="1" baseline="-25000" dirty="0" smtClean="0"/>
              <a:t>0</a:t>
            </a:r>
            <a:r>
              <a:rPr lang="en-IN" dirty="0" smtClean="0"/>
              <a:t> such that</a:t>
            </a:r>
          </a:p>
          <a:p>
            <a:pPr marL="0" indent="0" algn="ctr">
              <a:buNone/>
            </a:pPr>
            <a:r>
              <a:rPr lang="pt-BR" b="1" dirty="0" smtClean="0"/>
              <a:t>0 ≤ f(n) ≤ c g(n) for all n ≥ n</a:t>
            </a:r>
            <a:r>
              <a:rPr lang="pt-BR" b="1" baseline="-25000" dirty="0" smtClean="0"/>
              <a:t>0</a:t>
            </a:r>
          </a:p>
          <a:p>
            <a:pPr>
              <a:buFont typeface="Wingdings" panose="05000000000000000000" pitchFamily="2" charset="2"/>
              <a:buChar char="v"/>
            </a:pPr>
            <a:endParaRPr lang="en-IN" dirty="0" smtClean="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343400" cy="4525963"/>
          </a:xfrm>
        </p:spPr>
        <p:txBody>
          <a:bodyPr>
            <a:normAutofit/>
          </a:bodyPr>
          <a:lstStyle/>
          <a:p>
            <a:pPr marL="0" indent="0">
              <a:buNone/>
            </a:pPr>
            <a:r>
              <a:rPr lang="en-IN" dirty="0" smtClean="0"/>
              <a:t>If </a:t>
            </a:r>
            <a:r>
              <a:rPr lang="en-IN" b="1" i="1" dirty="0" smtClean="0"/>
              <a:t>f(n) = O(g(n))</a:t>
            </a:r>
            <a:r>
              <a:rPr lang="en-IN" dirty="0" smtClean="0"/>
              <a:t>, we say that </a:t>
            </a:r>
            <a:r>
              <a:rPr lang="en-IN" b="1" i="1" dirty="0" smtClean="0"/>
              <a:t>g(n)</a:t>
            </a:r>
            <a:r>
              <a:rPr lang="en-IN" dirty="0" smtClean="0"/>
              <a:t> is an upper bound on </a:t>
            </a:r>
            <a:r>
              <a:rPr lang="en-IN" b="1" i="1" dirty="0" smtClean="0"/>
              <a:t>f(n)</a:t>
            </a:r>
            <a:r>
              <a:rPr lang="en-IN" dirty="0" smtClean="0"/>
              <a:t>.</a:t>
            </a:r>
            <a:endParaRPr lang="en-IN" dirty="0"/>
          </a:p>
        </p:txBody>
      </p:sp>
      <p:pic>
        <p:nvPicPr>
          <p:cNvPr id="4098" name="Picture 2"/>
          <p:cNvPicPr>
            <a:picLocks noGrp="1" noChangeAspect="1" noChangeArrowheads="1"/>
          </p:cNvPicPr>
          <p:nvPr>
            <p:ph sz="quarter" idx="10"/>
          </p:nvPr>
        </p:nvPicPr>
        <p:blipFill>
          <a:blip r:embed="rId2" cstate="print"/>
          <a:stretch>
            <a:fillRect/>
          </a:stretch>
        </p:blipFill>
        <p:spPr bwMode="auto">
          <a:xfrm>
            <a:off x="4648200" y="1600200"/>
            <a:ext cx="4248619" cy="4756150"/>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10000"/>
          </a:bodyPr>
          <a:lstStyle/>
          <a:p>
            <a:pPr>
              <a:buFont typeface="Wingdings" pitchFamily="2" charset="2"/>
              <a:buNone/>
            </a:pPr>
            <a:r>
              <a:rPr lang="en-US" sz="2800" b="1" dirty="0" smtClean="0">
                <a:cs typeface="Arial" charset="0"/>
              </a:rPr>
              <a:t>Examples –</a:t>
            </a:r>
          </a:p>
          <a:p>
            <a:pPr marL="514350" indent="-514350">
              <a:buFont typeface="Wingdings" pitchFamily="2" charset="2"/>
              <a:buAutoNum type="arabicParenR"/>
            </a:pPr>
            <a:r>
              <a:rPr lang="en-US" sz="2800" dirty="0" smtClean="0">
                <a:cs typeface="Arial" charset="0"/>
              </a:rPr>
              <a:t>F (n) = 3n + 2</a:t>
            </a:r>
          </a:p>
          <a:p>
            <a:pPr marL="0" indent="0">
              <a:buNone/>
            </a:pPr>
            <a:r>
              <a:rPr lang="en-US" sz="2800" dirty="0">
                <a:cs typeface="Arial" charset="0"/>
              </a:rPr>
              <a:t>	 </a:t>
            </a:r>
            <a:r>
              <a:rPr lang="en-US" sz="2800" dirty="0" smtClean="0">
                <a:cs typeface="Arial" charset="0"/>
              </a:rPr>
              <a:t>    = 3n+2 as 3n+2 &lt;= 4n   for n &gt;=2</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p>
          <a:p>
            <a:pPr>
              <a:buFont typeface="Wingdings" pitchFamily="2" charset="2"/>
              <a:buNone/>
            </a:pPr>
            <a:r>
              <a:rPr lang="en-US" sz="2800" dirty="0" smtClean="0">
                <a:cs typeface="Arial" charset="0"/>
              </a:rPr>
              <a:t>2) F (n) = </a:t>
            </a:r>
            <a:r>
              <a:rPr lang="en-US" sz="2800" dirty="0">
                <a:cs typeface="Arial" charset="0"/>
              </a:rPr>
              <a:t>100n +6</a:t>
            </a:r>
            <a:endParaRPr lang="en-US" sz="2800" dirty="0" smtClean="0">
              <a:cs typeface="Arial" charset="0"/>
            </a:endParaRPr>
          </a:p>
          <a:p>
            <a:pPr>
              <a:buFont typeface="Wingdings" pitchFamily="2" charset="2"/>
              <a:buNone/>
            </a:pPr>
            <a:r>
              <a:rPr lang="en-US" sz="2800" dirty="0">
                <a:cs typeface="Arial" charset="0"/>
              </a:rPr>
              <a:t>	</a:t>
            </a:r>
            <a:r>
              <a:rPr lang="en-US" sz="2800" dirty="0" smtClean="0">
                <a:cs typeface="Arial" charset="0"/>
              </a:rPr>
              <a:t>	  = 100n +6 as 100n + 6 &lt;=101n for n&gt;=6</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p>
          <a:p>
            <a:pPr>
              <a:buFont typeface="Wingdings" pitchFamily="2" charset="2"/>
              <a:buNone/>
            </a:pPr>
            <a:r>
              <a:rPr lang="en-US" sz="2800" dirty="0" smtClean="0">
                <a:cs typeface="Arial" charset="0"/>
              </a:rPr>
              <a:t>3) F (n) = 1000n</a:t>
            </a:r>
            <a:r>
              <a:rPr lang="en-US" sz="2800" baseline="30000" dirty="0" smtClean="0">
                <a:cs typeface="Arial" charset="0"/>
              </a:rPr>
              <a:t>2 </a:t>
            </a:r>
            <a:r>
              <a:rPr lang="en-US" sz="2800" dirty="0" smtClean="0">
                <a:cs typeface="Arial" charset="0"/>
              </a:rPr>
              <a:t>+</a:t>
            </a:r>
            <a:r>
              <a:rPr lang="en-US" sz="2800" baseline="30000" dirty="0" smtClean="0">
                <a:cs typeface="Arial" charset="0"/>
              </a:rPr>
              <a:t> </a:t>
            </a:r>
            <a:r>
              <a:rPr lang="en-US" sz="2800" dirty="0" smtClean="0">
                <a:cs typeface="Arial" charset="0"/>
              </a:rPr>
              <a:t>100n - 6   </a:t>
            </a:r>
          </a:p>
          <a:p>
            <a:pPr>
              <a:buFont typeface="Wingdings" pitchFamily="2" charset="2"/>
              <a:buNone/>
            </a:pPr>
            <a:r>
              <a:rPr lang="en-US" sz="2800" dirty="0" smtClean="0">
                <a:cs typeface="Arial" charset="0"/>
              </a:rPr>
              <a:t>                 as 1000n</a:t>
            </a:r>
            <a:r>
              <a:rPr lang="en-US" sz="2800" baseline="30000" dirty="0" smtClean="0">
                <a:cs typeface="Arial" charset="0"/>
              </a:rPr>
              <a:t>2 </a:t>
            </a:r>
            <a:r>
              <a:rPr lang="en-US" sz="2800" dirty="0" smtClean="0">
                <a:cs typeface="Arial" charset="0"/>
              </a:rPr>
              <a:t>+</a:t>
            </a:r>
            <a:r>
              <a:rPr lang="en-US" sz="2800" baseline="30000" dirty="0" smtClean="0">
                <a:cs typeface="Arial" charset="0"/>
              </a:rPr>
              <a:t> </a:t>
            </a:r>
            <a:r>
              <a:rPr lang="en-US" sz="2800" dirty="0" smtClean="0">
                <a:cs typeface="Arial" charset="0"/>
              </a:rPr>
              <a:t>100n - 6 &lt;= 1001n</a:t>
            </a:r>
            <a:r>
              <a:rPr lang="en-US" sz="2800" baseline="30000" dirty="0" smtClean="0">
                <a:cs typeface="Arial" charset="0"/>
              </a:rPr>
              <a:t>2  </a:t>
            </a:r>
            <a:r>
              <a:rPr lang="en-US" sz="2800" dirty="0" smtClean="0">
                <a:cs typeface="Arial" charset="0"/>
              </a:rPr>
              <a:t>for n&gt;=100</a:t>
            </a:r>
          </a:p>
          <a:p>
            <a:pPr>
              <a:buFont typeface="Wingdings" pitchFamily="2" charset="2"/>
              <a:buNone/>
            </a:pPr>
            <a:r>
              <a:rPr lang="en-US" sz="2800" dirty="0" smtClean="0">
                <a:cs typeface="Arial" charset="0"/>
              </a:rPr>
              <a:t>		     = </a:t>
            </a:r>
            <a:r>
              <a:rPr lang="el-GR" sz="2800" dirty="0" smtClean="0">
                <a:cs typeface="Arial" charset="0"/>
              </a:rPr>
              <a:t>Ο</a:t>
            </a:r>
            <a:r>
              <a:rPr lang="en-US" sz="2800" dirty="0" smtClean="0">
                <a:cs typeface="Arial" charset="0"/>
              </a:rPr>
              <a:t>(n</a:t>
            </a:r>
            <a:r>
              <a:rPr lang="en-US" sz="2800" baseline="30000" dirty="0" smtClean="0">
                <a:cs typeface="Arial" charset="0"/>
              </a:rPr>
              <a:t>2</a:t>
            </a:r>
            <a:r>
              <a:rPr lang="en-US" sz="2800" dirty="0" smtClean="0">
                <a:cs typeface="Arial" charset="0"/>
              </a:rPr>
              <a:t>)</a:t>
            </a:r>
            <a:endParaRPr lang="el-GR" sz="2800" dirty="0" smtClean="0">
              <a:cs typeface="Arial" charset="0"/>
            </a:endParaRPr>
          </a:p>
        </p:txBody>
      </p:sp>
      <p:sp>
        <p:nvSpPr>
          <p:cNvPr id="7" name="Title 6"/>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fontAlgn="base">
              <a:spcAft>
                <a:spcPct val="0"/>
              </a:spcAft>
              <a:buFont typeface="Wingdings" panose="05000000000000000000" pitchFamily="2" charset="2"/>
              <a:buChar char="v"/>
            </a:pPr>
            <a:r>
              <a:rPr lang="en-US" dirty="0" smtClean="0"/>
              <a:t>Introduction to the Course</a:t>
            </a:r>
          </a:p>
          <a:p>
            <a:pPr fontAlgn="base">
              <a:spcAft>
                <a:spcPct val="0"/>
              </a:spcAft>
              <a:buFont typeface="Wingdings" panose="05000000000000000000" pitchFamily="2" charset="2"/>
              <a:buChar char="v"/>
            </a:pPr>
            <a:r>
              <a:rPr lang="en-US" dirty="0" smtClean="0"/>
              <a:t>Introduction to the Algorithms</a:t>
            </a:r>
          </a:p>
          <a:p>
            <a:pPr fontAlgn="base">
              <a:spcAft>
                <a:spcPct val="0"/>
              </a:spcAft>
              <a:buFont typeface="Wingdings" panose="05000000000000000000" pitchFamily="2" charset="2"/>
              <a:buChar char="v"/>
            </a:pPr>
            <a:r>
              <a:rPr lang="en-US" dirty="0" smtClean="0"/>
              <a:t>Introduction to the Basic Data Structures</a:t>
            </a:r>
          </a:p>
        </p:txBody>
      </p:sp>
      <p:sp>
        <p:nvSpPr>
          <p:cNvPr id="3" name="Content Placeholder 2"/>
          <p:cNvSpPr>
            <a:spLocks noGrp="1"/>
          </p:cNvSpPr>
          <p:nvPr>
            <p:ph sz="quarter" idx="10"/>
          </p:nvPr>
        </p:nvSpPr>
        <p:spPr/>
        <p:txBody>
          <a:bodyPr/>
          <a:lstStyle/>
          <a:p>
            <a:pPr>
              <a:buFont typeface="Arial" charset="0"/>
              <a:buNone/>
              <a:defRPr/>
            </a:pPr>
            <a:r>
              <a:rPr lang="en-US" dirty="0" smtClean="0"/>
              <a:t>Plan of Lecture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IN" b="1" i="1" dirty="0" smtClean="0"/>
              <a:t>K*f(n)</a:t>
            </a:r>
            <a:r>
              <a:rPr lang="en-IN" dirty="0" smtClean="0"/>
              <a:t> is </a:t>
            </a:r>
            <a:r>
              <a:rPr lang="en-IN" b="1" i="1" dirty="0" smtClean="0"/>
              <a:t>O(f(n))</a:t>
            </a:r>
            <a:r>
              <a:rPr lang="en-IN" dirty="0" smtClean="0"/>
              <a:t> [i.e., constant coefficients can be dropped]</a:t>
            </a:r>
          </a:p>
          <a:p>
            <a:pPr marL="0" indent="0" algn="ctr">
              <a:buNone/>
            </a:pPr>
            <a:r>
              <a:rPr lang="en-IN" dirty="0" smtClean="0"/>
              <a:t>G(n) = 7n</a:t>
            </a:r>
            <a:r>
              <a:rPr lang="en-IN" baseline="30000" dirty="0" smtClean="0"/>
              <a:t>4</a:t>
            </a:r>
            <a:r>
              <a:rPr lang="en-IN" dirty="0" smtClean="0"/>
              <a:t> is O(n</a:t>
            </a:r>
            <a:r>
              <a:rPr lang="en-IN" baseline="30000" dirty="0" smtClean="0"/>
              <a:t>4</a:t>
            </a:r>
            <a:r>
              <a:rPr lang="en-IN" dirty="0" smtClean="0"/>
              <a:t>)</a:t>
            </a:r>
          </a:p>
          <a:p>
            <a:pPr>
              <a:buFont typeface="Wingdings" panose="05000000000000000000" pitchFamily="2" charset="2"/>
              <a:buChar char="v"/>
            </a:pPr>
            <a:r>
              <a:rPr lang="en-IN" dirty="0" smtClean="0"/>
              <a:t>That is, if we have a function multiplied by a constant, we can ignore the constant in the </a:t>
            </a:r>
            <a:r>
              <a:rPr lang="en-IN" b="1" dirty="0" smtClean="0"/>
              <a:t>big-O</a:t>
            </a:r>
            <a:r>
              <a:rPr lang="en-IN" dirty="0" smtClean="0"/>
              <a:t>.</a:t>
            </a:r>
          </a:p>
          <a:p>
            <a:pPr>
              <a:buFont typeface="Wingdings" panose="05000000000000000000" pitchFamily="2" charset="2"/>
              <a:buChar char="v"/>
            </a:pPr>
            <a:endParaRPr lang="en-IN" dirty="0" smtClean="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Corollary:</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229600" cy="4525963"/>
          </a:xfrm>
        </p:spPr>
        <p:txBody>
          <a:bodyPr>
            <a:noAutofit/>
          </a:bodyPr>
          <a:lstStyle/>
          <a:p>
            <a:pPr>
              <a:buNone/>
            </a:pPr>
            <a:r>
              <a:rPr lang="en-IN" sz="2400" b="1" dirty="0" smtClean="0"/>
              <a:t>Theorem 1 –</a:t>
            </a:r>
            <a:r>
              <a:rPr lang="en-IN" sz="2400" dirty="0" smtClean="0"/>
              <a:t> </a:t>
            </a:r>
          </a:p>
          <a:p>
            <a:pPr>
              <a:buNone/>
            </a:pPr>
            <a:r>
              <a:rPr lang="en-IN" sz="2400" b="1" i="1" dirty="0" smtClean="0"/>
              <a:t>Let f</a:t>
            </a:r>
            <a:r>
              <a:rPr lang="en-IN" sz="2400" b="1" i="1" baseline="-25000" dirty="0" smtClean="0"/>
              <a:t>1</a:t>
            </a:r>
            <a:r>
              <a:rPr lang="en-IN" sz="2400" b="1" i="1" dirty="0" smtClean="0"/>
              <a:t>(x) be O(g</a:t>
            </a:r>
            <a:r>
              <a:rPr lang="en-IN" sz="2400" b="1" i="1" baseline="-25000" dirty="0" smtClean="0"/>
              <a:t>1</a:t>
            </a:r>
            <a:r>
              <a:rPr lang="en-IN" sz="2400" b="1" i="1" dirty="0" smtClean="0"/>
              <a:t>(x)) and f</a:t>
            </a:r>
            <a:r>
              <a:rPr lang="en-IN" sz="2400" b="1" i="1" baseline="-25000" dirty="0" smtClean="0"/>
              <a:t>2</a:t>
            </a:r>
            <a:r>
              <a:rPr lang="en-IN" sz="2400" b="1" i="1" dirty="0" smtClean="0"/>
              <a:t>(x) be O(g</a:t>
            </a:r>
            <a:r>
              <a:rPr lang="en-IN" sz="2400" b="1" i="1" baseline="-25000" dirty="0" smtClean="0"/>
              <a:t>2</a:t>
            </a:r>
            <a:r>
              <a:rPr lang="en-IN" sz="2400" b="1" i="1" dirty="0" smtClean="0"/>
              <a:t>(x)). Then f</a:t>
            </a:r>
            <a:r>
              <a:rPr lang="en-IN" sz="2400" b="1" i="1" baseline="-25000" dirty="0" smtClean="0"/>
              <a:t>1</a:t>
            </a:r>
            <a:r>
              <a:rPr lang="en-IN" sz="2400" b="1" i="1" dirty="0" smtClean="0"/>
              <a:t>(x)+f</a:t>
            </a:r>
            <a:r>
              <a:rPr lang="en-IN" sz="2400" b="1" i="1" baseline="-25000" dirty="0" smtClean="0"/>
              <a:t>2</a:t>
            </a:r>
            <a:r>
              <a:rPr lang="en-IN" sz="2400" b="1" i="1" dirty="0" smtClean="0"/>
              <a:t>(x) is O( max(|g</a:t>
            </a:r>
            <a:r>
              <a:rPr lang="en-IN" sz="2400" b="1" i="1" baseline="-25000" dirty="0" smtClean="0"/>
              <a:t>1</a:t>
            </a:r>
            <a:r>
              <a:rPr lang="en-IN" sz="2400" b="1" i="1" dirty="0" smtClean="0"/>
              <a:t>(x)|,|g</a:t>
            </a:r>
            <a:r>
              <a:rPr lang="en-IN" sz="2400" b="1" i="1" baseline="-25000" dirty="0" smtClean="0"/>
              <a:t>2</a:t>
            </a:r>
            <a:r>
              <a:rPr lang="en-IN" sz="2400" b="1" i="1" dirty="0" smtClean="0"/>
              <a:t>(x)|) ). </a:t>
            </a:r>
          </a:p>
          <a:p>
            <a:pPr>
              <a:buNone/>
            </a:pPr>
            <a:r>
              <a:rPr lang="en-IN" sz="2400" b="1" dirty="0" smtClean="0"/>
              <a:t>Proof –</a:t>
            </a:r>
            <a:r>
              <a:rPr lang="en-IN" sz="2400" dirty="0" smtClean="0"/>
              <a:t> </a:t>
            </a:r>
          </a:p>
          <a:p>
            <a:pPr>
              <a:buNone/>
            </a:pPr>
            <a:r>
              <a:rPr lang="en-IN" sz="2400" dirty="0" smtClean="0"/>
              <a:t>There exist k</a:t>
            </a:r>
            <a:r>
              <a:rPr lang="en-IN" sz="2400" baseline="-25000" dirty="0" smtClean="0"/>
              <a:t>1</a:t>
            </a:r>
            <a:r>
              <a:rPr lang="en-IN" sz="2400" dirty="0" smtClean="0"/>
              <a:t>,k</a:t>
            </a:r>
            <a:r>
              <a:rPr lang="en-IN" sz="2400" baseline="-25000" dirty="0" smtClean="0"/>
              <a:t>2</a:t>
            </a:r>
            <a:r>
              <a:rPr lang="en-IN" sz="2400" dirty="0" smtClean="0"/>
              <a:t>,c</a:t>
            </a:r>
            <a:r>
              <a:rPr lang="en-IN" sz="2400" baseline="-25000" dirty="0" smtClean="0"/>
              <a:t>1</a:t>
            </a:r>
            <a:r>
              <a:rPr lang="en-IN" sz="2400" dirty="0" smtClean="0"/>
              <a:t>,c</a:t>
            </a:r>
            <a:r>
              <a:rPr lang="en-IN" sz="2400" baseline="-25000" dirty="0" smtClean="0"/>
              <a:t>2</a:t>
            </a:r>
            <a:r>
              <a:rPr lang="en-IN" sz="2400" dirty="0" smtClean="0"/>
              <a:t>, </a:t>
            </a:r>
            <a:r>
              <a:rPr lang="en-IN" sz="2400" dirty="0" err="1" smtClean="0"/>
              <a:t>s.t.</a:t>
            </a:r>
            <a:endParaRPr lang="en-IN" sz="2400" dirty="0" smtClean="0"/>
          </a:p>
          <a:p>
            <a:pPr>
              <a:buNone/>
            </a:pPr>
            <a:r>
              <a:rPr lang="en-IN" sz="2400" dirty="0" smtClean="0"/>
              <a:t>|f</a:t>
            </a:r>
            <a:r>
              <a:rPr lang="en-IN" sz="2400" baseline="-25000" dirty="0" smtClean="0"/>
              <a:t>1</a:t>
            </a:r>
            <a:r>
              <a:rPr lang="en-IN" sz="2400" dirty="0" smtClean="0"/>
              <a:t>(x)| ≤ c</a:t>
            </a:r>
            <a:r>
              <a:rPr lang="en-IN" sz="2400" baseline="-25000" dirty="0" smtClean="0"/>
              <a:t>1</a:t>
            </a:r>
            <a:r>
              <a:rPr lang="en-IN" sz="2400" dirty="0" smtClean="0"/>
              <a:t>|g</a:t>
            </a:r>
            <a:r>
              <a:rPr lang="en-IN" sz="2400" baseline="-25000" dirty="0" smtClean="0"/>
              <a:t>1</a:t>
            </a:r>
            <a:r>
              <a:rPr lang="en-IN" sz="2400" dirty="0" smtClean="0"/>
              <a:t>(x)| for all x &gt; k</a:t>
            </a:r>
            <a:r>
              <a:rPr lang="en-IN" sz="2400" baseline="-25000" dirty="0" smtClean="0"/>
              <a:t>1</a:t>
            </a:r>
            <a:r>
              <a:rPr lang="en-IN" sz="2400" dirty="0" smtClean="0"/>
              <a:t>, and </a:t>
            </a:r>
          </a:p>
          <a:p>
            <a:pPr>
              <a:buNone/>
            </a:pPr>
            <a:r>
              <a:rPr lang="en-IN" sz="2400" dirty="0" smtClean="0"/>
              <a:t>|f</a:t>
            </a:r>
            <a:r>
              <a:rPr lang="en-IN" sz="2400" baseline="-25000" dirty="0" smtClean="0"/>
              <a:t>2</a:t>
            </a:r>
            <a:r>
              <a:rPr lang="en-IN" sz="2400" dirty="0" smtClean="0"/>
              <a:t>(x)| ≤ c</a:t>
            </a:r>
            <a:r>
              <a:rPr lang="en-IN" sz="2400" baseline="-25000" dirty="0" smtClean="0"/>
              <a:t>2</a:t>
            </a:r>
            <a:r>
              <a:rPr lang="en-IN" sz="2400" dirty="0" smtClean="0"/>
              <a:t>|g</a:t>
            </a:r>
            <a:r>
              <a:rPr lang="en-IN" sz="2400" baseline="-25000" dirty="0" smtClean="0"/>
              <a:t>2</a:t>
            </a:r>
            <a:r>
              <a:rPr lang="en-IN" sz="2400" dirty="0" smtClean="0"/>
              <a:t>(x)| for all x &gt; k</a:t>
            </a:r>
            <a:r>
              <a:rPr lang="en-IN" sz="2400" baseline="-25000" dirty="0" smtClean="0"/>
              <a:t>2</a:t>
            </a:r>
            <a:endParaRPr lang="en-IN" sz="2400" dirty="0" smtClean="0"/>
          </a:p>
          <a:p>
            <a:pPr>
              <a:buNone/>
            </a:pPr>
            <a:r>
              <a:rPr lang="en-IN" sz="2400" dirty="0" smtClean="0"/>
              <a:t>– By the triangle inequality, </a:t>
            </a:r>
          </a:p>
          <a:p>
            <a:pPr>
              <a:buNone/>
            </a:pPr>
            <a:r>
              <a:rPr lang="en-IN" sz="2400" dirty="0" smtClean="0"/>
              <a:t>|f</a:t>
            </a:r>
            <a:r>
              <a:rPr lang="en-IN" sz="2400" baseline="-25000" dirty="0" smtClean="0"/>
              <a:t>1</a:t>
            </a:r>
            <a:r>
              <a:rPr lang="en-IN" sz="2400" dirty="0" smtClean="0"/>
              <a:t>(x)+f</a:t>
            </a:r>
            <a:r>
              <a:rPr lang="en-IN" sz="2400" baseline="-25000" dirty="0" smtClean="0"/>
              <a:t>2</a:t>
            </a:r>
            <a:r>
              <a:rPr lang="en-IN" sz="2400" dirty="0" smtClean="0"/>
              <a:t>(x)| ≤ |f</a:t>
            </a:r>
            <a:r>
              <a:rPr lang="en-IN" sz="2400" baseline="-25000" dirty="0" smtClean="0"/>
              <a:t>1</a:t>
            </a:r>
            <a:r>
              <a:rPr lang="en-IN" sz="2400" dirty="0" smtClean="0"/>
              <a:t>(x)| + |f</a:t>
            </a:r>
            <a:r>
              <a:rPr lang="en-IN" sz="2400" baseline="-25000" dirty="0" smtClean="0"/>
              <a:t>2</a:t>
            </a:r>
            <a:r>
              <a:rPr lang="en-IN" sz="2400" dirty="0" smtClean="0"/>
              <a:t>(x)| </a:t>
            </a:r>
          </a:p>
          <a:p>
            <a:pPr>
              <a:buNone/>
            </a:pPr>
            <a:r>
              <a:rPr lang="en-IN" sz="2400" dirty="0" smtClean="0"/>
              <a:t>    		≤ c</a:t>
            </a:r>
            <a:r>
              <a:rPr lang="en-IN" sz="2400" baseline="-25000" dirty="0" smtClean="0"/>
              <a:t>1</a:t>
            </a:r>
            <a:r>
              <a:rPr lang="en-IN" sz="2400" dirty="0" smtClean="0"/>
              <a:t>|g</a:t>
            </a:r>
            <a:r>
              <a:rPr lang="en-IN" sz="2400" baseline="-25000" dirty="0" smtClean="0"/>
              <a:t>1</a:t>
            </a:r>
            <a:r>
              <a:rPr lang="en-IN" sz="2400" dirty="0" smtClean="0"/>
              <a:t>(x)| + c</a:t>
            </a:r>
            <a:r>
              <a:rPr lang="en-IN" sz="2400" baseline="-25000" dirty="0" smtClean="0"/>
              <a:t>2</a:t>
            </a:r>
            <a:r>
              <a:rPr lang="en-IN" sz="2400" dirty="0" smtClean="0"/>
              <a:t>|g</a:t>
            </a:r>
            <a:r>
              <a:rPr lang="en-IN" sz="2400" baseline="-25000" dirty="0" smtClean="0"/>
              <a:t>2</a:t>
            </a:r>
            <a:r>
              <a:rPr lang="en-IN" sz="2400" dirty="0" smtClean="0"/>
              <a:t>(x)| for all x &gt; max(k</a:t>
            </a:r>
            <a:r>
              <a:rPr lang="en-IN" sz="2400" baseline="-25000" dirty="0" smtClean="0"/>
              <a:t>1</a:t>
            </a:r>
            <a:r>
              <a:rPr lang="en-IN" sz="2400" dirty="0" smtClean="0"/>
              <a:t>, k</a:t>
            </a:r>
            <a:r>
              <a:rPr lang="en-IN" sz="2400" baseline="-25000" dirty="0" smtClean="0"/>
              <a:t>2</a:t>
            </a:r>
            <a:r>
              <a:rPr lang="en-IN" sz="2400" dirty="0" smtClean="0"/>
              <a:t>) </a:t>
            </a:r>
          </a:p>
          <a:p>
            <a:pPr>
              <a:buNone/>
            </a:pPr>
            <a:r>
              <a:rPr lang="en-IN" sz="2400" dirty="0" smtClean="0"/>
              <a:t>		≤ c</a:t>
            </a:r>
            <a:r>
              <a:rPr lang="en-IN" sz="2400" baseline="-25000" dirty="0" smtClean="0"/>
              <a:t>1</a:t>
            </a:r>
            <a:r>
              <a:rPr lang="en-IN" sz="2400" dirty="0" smtClean="0"/>
              <a:t> max(|g</a:t>
            </a:r>
            <a:r>
              <a:rPr lang="en-IN" sz="2400" baseline="-25000" dirty="0" smtClean="0"/>
              <a:t>1</a:t>
            </a:r>
            <a:r>
              <a:rPr lang="en-IN" sz="2400" dirty="0" smtClean="0"/>
              <a:t>(x)|,|g</a:t>
            </a:r>
            <a:r>
              <a:rPr lang="en-IN" sz="2400" baseline="-25000" dirty="0" smtClean="0"/>
              <a:t>2</a:t>
            </a:r>
            <a:r>
              <a:rPr lang="en-IN" sz="2400" dirty="0" smtClean="0"/>
              <a:t>(x)|) + c</a:t>
            </a:r>
            <a:r>
              <a:rPr lang="en-IN" sz="2400" baseline="-25000" dirty="0" smtClean="0"/>
              <a:t>2</a:t>
            </a:r>
            <a:r>
              <a:rPr lang="en-IN" sz="2400" dirty="0" smtClean="0"/>
              <a:t>max(|g</a:t>
            </a:r>
            <a:r>
              <a:rPr lang="en-IN" sz="2400" baseline="-25000" dirty="0" smtClean="0"/>
              <a:t>1</a:t>
            </a:r>
            <a:r>
              <a:rPr lang="en-IN" sz="2400" dirty="0" smtClean="0"/>
              <a:t>(x)|,|g</a:t>
            </a:r>
            <a:r>
              <a:rPr lang="en-IN" sz="2400" baseline="-25000" dirty="0" smtClean="0"/>
              <a:t>2</a:t>
            </a:r>
            <a:r>
              <a:rPr lang="en-IN" sz="2400" dirty="0" smtClean="0"/>
              <a:t>(x)|) </a:t>
            </a:r>
          </a:p>
          <a:p>
            <a:pPr>
              <a:buNone/>
            </a:pPr>
            <a:r>
              <a:rPr lang="en-IN" sz="2400" dirty="0" smtClean="0"/>
              <a:t>          ≤ (c</a:t>
            </a:r>
            <a:r>
              <a:rPr lang="en-IN" sz="2400" baseline="-25000" dirty="0" smtClean="0"/>
              <a:t>1</a:t>
            </a:r>
            <a:r>
              <a:rPr lang="en-IN" sz="2400" dirty="0" smtClean="0"/>
              <a:t> + c</a:t>
            </a:r>
            <a:r>
              <a:rPr lang="en-IN" sz="2400" baseline="-25000" dirty="0" smtClean="0"/>
              <a:t>2</a:t>
            </a:r>
            <a:r>
              <a:rPr lang="en-IN" sz="2400" dirty="0" smtClean="0"/>
              <a:t>) |max( |g</a:t>
            </a:r>
            <a:r>
              <a:rPr lang="en-IN" sz="2400" baseline="-25000" dirty="0" smtClean="0"/>
              <a:t>1</a:t>
            </a:r>
            <a:r>
              <a:rPr lang="en-IN" sz="2400" dirty="0" smtClean="0"/>
              <a:t>(x)|, |g</a:t>
            </a:r>
            <a:r>
              <a:rPr lang="en-IN" sz="2400" baseline="-25000" dirty="0" smtClean="0"/>
              <a:t>2</a:t>
            </a:r>
            <a:r>
              <a:rPr lang="en-IN" sz="2400" dirty="0" smtClean="0"/>
              <a:t>(x)| ) | </a:t>
            </a:r>
          </a:p>
          <a:p>
            <a:pPr>
              <a:buNone/>
            </a:pPr>
            <a:r>
              <a:rPr lang="en-IN" sz="2400" dirty="0" smtClean="0"/>
              <a:t>– Using c = c</a:t>
            </a:r>
            <a:r>
              <a:rPr lang="en-IN" sz="2400" baseline="-25000" dirty="0" smtClean="0"/>
              <a:t>1</a:t>
            </a:r>
            <a:r>
              <a:rPr lang="en-IN" sz="2400" dirty="0" smtClean="0"/>
              <a:t> + c</a:t>
            </a:r>
            <a:r>
              <a:rPr lang="en-IN" sz="2400" baseline="-25000" dirty="0" smtClean="0"/>
              <a:t>2</a:t>
            </a:r>
            <a:r>
              <a:rPr lang="en-IN" sz="2400" dirty="0" smtClean="0"/>
              <a:t>, and k = max(k</a:t>
            </a:r>
            <a:r>
              <a:rPr lang="en-IN" sz="2400" baseline="-25000" dirty="0" smtClean="0"/>
              <a:t>1</a:t>
            </a:r>
            <a:r>
              <a:rPr lang="en-IN" sz="2400" dirty="0" smtClean="0"/>
              <a:t>, k</a:t>
            </a:r>
            <a:r>
              <a:rPr lang="en-IN" sz="2400" baseline="-25000" dirty="0" smtClean="0"/>
              <a:t>2</a:t>
            </a:r>
            <a:r>
              <a:rPr lang="en-IN" sz="2400" dirty="0" smtClean="0"/>
              <a:t>), we have that </a:t>
            </a:r>
          </a:p>
          <a:p>
            <a:pPr>
              <a:buNone/>
            </a:pPr>
            <a:r>
              <a:rPr lang="en-IN" sz="2400" dirty="0" smtClean="0"/>
              <a:t>f</a:t>
            </a:r>
            <a:r>
              <a:rPr lang="en-IN" sz="2400" baseline="-25000" dirty="0" smtClean="0"/>
              <a:t>1</a:t>
            </a:r>
            <a:r>
              <a:rPr lang="en-IN" sz="2400" dirty="0" smtClean="0"/>
              <a:t>(x)+f</a:t>
            </a:r>
            <a:r>
              <a:rPr lang="en-IN" sz="2400" baseline="-25000" dirty="0" smtClean="0"/>
              <a:t>2</a:t>
            </a:r>
            <a:r>
              <a:rPr lang="en-IN" sz="2400" dirty="0" smtClean="0"/>
              <a:t>(x) is O( max( |g</a:t>
            </a:r>
            <a:r>
              <a:rPr lang="en-IN" sz="2400" baseline="-25000" dirty="0" smtClean="0"/>
              <a:t>1</a:t>
            </a:r>
            <a:r>
              <a:rPr lang="en-IN" sz="2400" dirty="0" smtClean="0"/>
              <a:t>(x)|, |g</a:t>
            </a:r>
            <a:r>
              <a:rPr lang="en-IN" sz="2400" baseline="-25000" dirty="0" smtClean="0"/>
              <a:t>2</a:t>
            </a:r>
            <a:r>
              <a:rPr lang="en-IN" sz="2400" dirty="0" smtClean="0"/>
              <a:t>(x)|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
            <a:ext cx="8382000" cy="6096000"/>
          </a:xfrm>
        </p:spPr>
        <p:txBody>
          <a:bodyPr>
            <a:normAutofit/>
          </a:bodyPr>
          <a:lstStyle/>
          <a:p>
            <a:pPr>
              <a:buNone/>
            </a:pPr>
            <a:r>
              <a:rPr lang="en-IN" b="1" dirty="0" smtClean="0"/>
              <a:t>Theorem 2</a:t>
            </a:r>
            <a:endParaRPr lang="en-IN" dirty="0" smtClean="0"/>
          </a:p>
          <a:p>
            <a:pPr>
              <a:buNone/>
            </a:pPr>
            <a:r>
              <a:rPr lang="en-IN" dirty="0" smtClean="0"/>
              <a:t>	Let f(x) = </a:t>
            </a:r>
            <a:r>
              <a:rPr lang="en-IN" dirty="0" err="1" smtClean="0"/>
              <a:t>a</a:t>
            </a:r>
            <a:r>
              <a:rPr lang="en-IN" baseline="-25000" dirty="0" err="1" smtClean="0"/>
              <a:t>n</a:t>
            </a:r>
            <a:r>
              <a:rPr lang="en-IN" dirty="0" err="1" smtClean="0"/>
              <a:t>x</a:t>
            </a:r>
            <a:r>
              <a:rPr lang="en-IN" baseline="30000" dirty="0" err="1" smtClean="0"/>
              <a:t>n</a:t>
            </a:r>
            <a:r>
              <a:rPr lang="en-IN" dirty="0" smtClean="0"/>
              <a:t> + a</a:t>
            </a:r>
            <a:r>
              <a:rPr lang="en-IN" baseline="-25000" dirty="0" smtClean="0"/>
              <a:t>n-1</a:t>
            </a:r>
            <a:r>
              <a:rPr lang="en-IN" dirty="0" smtClean="0"/>
              <a:t>x</a:t>
            </a:r>
            <a:r>
              <a:rPr lang="en-IN" baseline="30000" dirty="0" smtClean="0"/>
              <a:t>n-1</a:t>
            </a:r>
            <a:r>
              <a:rPr lang="en-IN" dirty="0" smtClean="0"/>
              <a:t> + … + a</a:t>
            </a:r>
            <a:r>
              <a:rPr lang="en-IN" baseline="-25000" dirty="0" smtClean="0"/>
              <a:t>1</a:t>
            </a:r>
            <a:r>
              <a:rPr lang="en-IN" dirty="0" smtClean="0"/>
              <a:t>x + a</a:t>
            </a:r>
            <a:r>
              <a:rPr lang="en-IN" baseline="-25000" dirty="0" smtClean="0"/>
              <a:t>0</a:t>
            </a:r>
            <a:r>
              <a:rPr lang="en-IN" dirty="0" smtClean="0"/>
              <a:t>, where ∀</a:t>
            </a:r>
            <a:r>
              <a:rPr lang="en-IN" dirty="0" err="1" smtClean="0"/>
              <a:t>i</a:t>
            </a:r>
            <a:r>
              <a:rPr lang="en-IN" dirty="0" smtClean="0"/>
              <a:t> (</a:t>
            </a:r>
            <a:r>
              <a:rPr lang="en-IN" dirty="0" err="1" smtClean="0"/>
              <a:t>a</a:t>
            </a:r>
            <a:r>
              <a:rPr lang="en-IN" baseline="-25000" dirty="0" err="1" smtClean="0"/>
              <a:t>i</a:t>
            </a:r>
            <a:r>
              <a:rPr lang="en-IN" dirty="0" err="1" smtClean="0"/>
              <a:t>∈R</a:t>
            </a:r>
            <a:r>
              <a:rPr lang="en-IN" dirty="0" smtClean="0"/>
              <a:t>). Then f(x) is O(</a:t>
            </a:r>
            <a:r>
              <a:rPr lang="en-IN" dirty="0" err="1" smtClean="0"/>
              <a:t>x</a:t>
            </a:r>
            <a:r>
              <a:rPr lang="en-IN" baseline="30000" dirty="0" err="1" smtClean="0"/>
              <a:t>n</a:t>
            </a:r>
            <a:r>
              <a:rPr lang="en-IN" dirty="0" smtClean="0"/>
              <a:t>). </a:t>
            </a:r>
          </a:p>
          <a:p>
            <a:pPr>
              <a:buNone/>
            </a:pPr>
            <a:r>
              <a:rPr lang="en-IN" b="1" dirty="0" smtClean="0"/>
              <a:t>Proof </a:t>
            </a:r>
            <a:endParaRPr lang="en-IN" dirty="0" smtClean="0"/>
          </a:p>
          <a:p>
            <a:pPr>
              <a:buNone/>
            </a:pPr>
            <a:r>
              <a:rPr lang="en-IN" dirty="0" smtClean="0"/>
              <a:t>	For this proof, we will assume the “triangle inequality” </a:t>
            </a:r>
          </a:p>
          <a:p>
            <a:pPr>
              <a:buNone/>
            </a:pPr>
            <a:r>
              <a:rPr lang="en-IN" dirty="0" smtClean="0"/>
              <a:t>		∀</a:t>
            </a:r>
            <a:r>
              <a:rPr lang="en-IN" dirty="0" err="1" smtClean="0"/>
              <a:t>x∀y</a:t>
            </a:r>
            <a:r>
              <a:rPr lang="en-IN" dirty="0" smtClean="0"/>
              <a:t> ( |</a:t>
            </a:r>
            <a:r>
              <a:rPr lang="en-IN" dirty="0" err="1" smtClean="0"/>
              <a:t>x+y</a:t>
            </a:r>
            <a:r>
              <a:rPr lang="en-IN" dirty="0" smtClean="0"/>
              <a:t>| ≤ |x| + |y| ). </a:t>
            </a:r>
          </a:p>
          <a:p>
            <a:pPr>
              <a:buNone/>
            </a:pPr>
            <a:r>
              <a:rPr lang="en-IN" dirty="0" smtClean="0"/>
              <a:t>	Using this property, </a:t>
            </a:r>
          </a:p>
          <a:p>
            <a:pPr>
              <a:buNone/>
            </a:pPr>
            <a:r>
              <a:rPr lang="en-IN" dirty="0" smtClean="0"/>
              <a:t>		|f(x)| ≤ | </a:t>
            </a:r>
            <a:r>
              <a:rPr lang="en-IN" dirty="0" err="1" smtClean="0"/>
              <a:t>a</a:t>
            </a:r>
            <a:r>
              <a:rPr lang="en-IN" baseline="-25000" dirty="0" err="1" smtClean="0"/>
              <a:t>n</a:t>
            </a:r>
            <a:r>
              <a:rPr lang="en-IN" dirty="0" err="1" smtClean="0"/>
              <a:t>x</a:t>
            </a:r>
            <a:r>
              <a:rPr lang="en-IN" baseline="30000" dirty="0" err="1" smtClean="0"/>
              <a:t>n</a:t>
            </a:r>
            <a:r>
              <a:rPr lang="en-IN" dirty="0" smtClean="0"/>
              <a:t> | + | a</a:t>
            </a:r>
            <a:r>
              <a:rPr lang="en-IN" baseline="-25000" dirty="0" smtClean="0"/>
              <a:t>n-1</a:t>
            </a:r>
            <a:r>
              <a:rPr lang="en-IN" dirty="0" smtClean="0"/>
              <a:t>x</a:t>
            </a:r>
            <a:r>
              <a:rPr lang="en-IN" baseline="30000" dirty="0" smtClean="0"/>
              <a:t>n-1</a:t>
            </a:r>
            <a:r>
              <a:rPr lang="en-IN" dirty="0" smtClean="0"/>
              <a:t> | + … + |a</a:t>
            </a:r>
            <a:r>
              <a:rPr lang="en-IN" baseline="-25000" dirty="0" smtClean="0"/>
              <a:t>1</a:t>
            </a:r>
            <a:r>
              <a:rPr lang="en-IN" dirty="0" smtClean="0"/>
              <a:t>x| + |a</a:t>
            </a:r>
            <a:r>
              <a:rPr lang="en-IN" baseline="-25000" dirty="0" smtClean="0"/>
              <a:t>0</a:t>
            </a:r>
            <a:r>
              <a:rPr lang="en-IN" dirty="0" smtClean="0"/>
              <a:t>| </a:t>
            </a:r>
          </a:p>
          <a:p>
            <a:pPr>
              <a:buNone/>
            </a:pPr>
            <a:r>
              <a:rPr lang="en-IN" dirty="0" smtClean="0"/>
              <a:t> 			= </a:t>
            </a:r>
            <a:r>
              <a:rPr lang="en-IN" dirty="0" err="1" smtClean="0"/>
              <a:t>x</a:t>
            </a:r>
            <a:r>
              <a:rPr lang="en-IN" baseline="30000" dirty="0" err="1" smtClean="0"/>
              <a:t>n</a:t>
            </a:r>
            <a:r>
              <a:rPr lang="en-IN" dirty="0" smtClean="0"/>
              <a:t>(|a</a:t>
            </a:r>
            <a:r>
              <a:rPr lang="en-IN" baseline="30000" dirty="0" smtClean="0"/>
              <a:t>n</a:t>
            </a:r>
            <a:r>
              <a:rPr lang="en-IN" dirty="0" smtClean="0"/>
              <a:t>| + |a</a:t>
            </a:r>
            <a:r>
              <a:rPr lang="en-IN" baseline="-25000" dirty="0" smtClean="0"/>
              <a:t>n-1</a:t>
            </a:r>
            <a:r>
              <a:rPr lang="en-IN" dirty="0" smtClean="0"/>
              <a:t>|/x + … + |a</a:t>
            </a:r>
            <a:r>
              <a:rPr lang="en-IN" baseline="-25000" dirty="0" smtClean="0"/>
              <a:t>1</a:t>
            </a:r>
            <a:r>
              <a:rPr lang="en-IN" dirty="0" smtClean="0"/>
              <a:t>|/x</a:t>
            </a:r>
            <a:r>
              <a:rPr lang="en-IN" baseline="30000" dirty="0" smtClean="0"/>
              <a:t>n-1</a:t>
            </a:r>
            <a:r>
              <a:rPr lang="en-IN" dirty="0" smtClean="0"/>
              <a:t> + |a</a:t>
            </a:r>
            <a:r>
              <a:rPr lang="en-IN" baseline="-25000" dirty="0" smtClean="0"/>
              <a:t>0</a:t>
            </a:r>
            <a:r>
              <a:rPr lang="en-IN" dirty="0" smtClean="0"/>
              <a:t>|/</a:t>
            </a:r>
            <a:r>
              <a:rPr lang="en-IN" dirty="0" err="1" smtClean="0"/>
              <a:t>x</a:t>
            </a:r>
            <a:r>
              <a:rPr lang="en-IN" baseline="30000" dirty="0" err="1" smtClean="0"/>
              <a:t>n</a:t>
            </a:r>
            <a:r>
              <a:rPr lang="en-IN" dirty="0" smtClean="0"/>
              <a:t>) </a:t>
            </a:r>
          </a:p>
          <a:p>
            <a:pPr>
              <a:buNone/>
            </a:pPr>
            <a:r>
              <a:rPr lang="en-IN" dirty="0" smtClean="0"/>
              <a:t>			≤ </a:t>
            </a:r>
            <a:r>
              <a:rPr lang="en-IN" dirty="0" err="1" smtClean="0"/>
              <a:t>x</a:t>
            </a:r>
            <a:r>
              <a:rPr lang="en-IN" baseline="30000" dirty="0" err="1" smtClean="0"/>
              <a:t>n</a:t>
            </a:r>
            <a:r>
              <a:rPr lang="en-IN" dirty="0" smtClean="0"/>
              <a:t>(|a</a:t>
            </a:r>
            <a:r>
              <a:rPr lang="en-IN" baseline="-25000" dirty="0" smtClean="0"/>
              <a:t>n</a:t>
            </a:r>
            <a:r>
              <a:rPr lang="en-IN" dirty="0" smtClean="0"/>
              <a:t>| + |a</a:t>
            </a:r>
            <a:r>
              <a:rPr lang="en-IN" baseline="-25000" dirty="0" smtClean="0"/>
              <a:t>n-1</a:t>
            </a:r>
            <a:r>
              <a:rPr lang="en-IN" dirty="0" smtClean="0"/>
              <a:t>| + … + |a</a:t>
            </a:r>
            <a:r>
              <a:rPr lang="en-IN" baseline="-25000" dirty="0" smtClean="0"/>
              <a:t>1</a:t>
            </a:r>
            <a:r>
              <a:rPr lang="en-IN" dirty="0" smtClean="0"/>
              <a:t>| + |a</a:t>
            </a:r>
            <a:r>
              <a:rPr lang="en-IN" baseline="-25000" dirty="0" smtClean="0"/>
              <a:t>0</a:t>
            </a:r>
            <a:r>
              <a:rPr lang="en-IN" dirty="0" smtClean="0"/>
              <a:t>|) for x &gt; 1 </a:t>
            </a:r>
          </a:p>
          <a:p>
            <a:pPr>
              <a:buNone/>
            </a:pPr>
            <a:r>
              <a:rPr lang="en-IN" dirty="0" smtClean="0"/>
              <a:t>– So using c = |a</a:t>
            </a:r>
            <a:r>
              <a:rPr lang="en-IN" baseline="-25000" dirty="0" smtClean="0"/>
              <a:t>n</a:t>
            </a:r>
            <a:r>
              <a:rPr lang="en-IN" dirty="0" smtClean="0"/>
              <a:t>| + |a</a:t>
            </a:r>
            <a:r>
              <a:rPr lang="en-IN" baseline="-25000" dirty="0" smtClean="0"/>
              <a:t>n-1</a:t>
            </a:r>
            <a:r>
              <a:rPr lang="en-IN" dirty="0" smtClean="0"/>
              <a:t>| + … + |a</a:t>
            </a:r>
            <a:r>
              <a:rPr lang="en-IN" baseline="-25000" dirty="0" smtClean="0"/>
              <a:t>1</a:t>
            </a:r>
            <a:r>
              <a:rPr lang="en-IN" dirty="0" smtClean="0"/>
              <a:t>| + |a</a:t>
            </a:r>
            <a:r>
              <a:rPr lang="en-IN" baseline="-25000" dirty="0" smtClean="0"/>
              <a:t>0</a:t>
            </a:r>
            <a:r>
              <a:rPr lang="en-IN" dirty="0" smtClean="0"/>
              <a:t>| and k = 1 gives </a:t>
            </a:r>
          </a:p>
          <a:p>
            <a:pPr>
              <a:buNone/>
            </a:pPr>
            <a:r>
              <a:rPr lang="en-IN" dirty="0" smtClean="0"/>
              <a:t>	∀x ( (x &gt; k) → ( |f(x)| ≤ </a:t>
            </a:r>
            <a:r>
              <a:rPr lang="en-IN" dirty="0" err="1" smtClean="0"/>
              <a:t>c|g</a:t>
            </a:r>
            <a:r>
              <a:rPr lang="en-IN" dirty="0" smtClean="0"/>
              <a:t>(x)| ) ), </a:t>
            </a:r>
          </a:p>
          <a:p>
            <a:pPr>
              <a:buNone/>
            </a:pPr>
            <a:r>
              <a:rPr lang="en-IN" dirty="0" smtClean="0"/>
              <a:t>completing the proof.</a:t>
            </a:r>
          </a:p>
          <a:p>
            <a:pPr>
              <a:buNone/>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b="1" dirty="0" smtClean="0"/>
              <a:t>Big-Omega Notation (</a:t>
            </a:r>
            <a:r>
              <a:rPr lang="el-GR" b="1" dirty="0" smtClean="0"/>
              <a:t>Ω)</a:t>
            </a:r>
            <a:endParaRPr lang="en-US" b="1" dirty="0" smtClean="0"/>
          </a:p>
          <a:p>
            <a:pPr marL="800100" indent="-457200">
              <a:buFont typeface="Wingdings" panose="05000000000000000000" pitchFamily="2" charset="2"/>
              <a:buChar char="v"/>
            </a:pPr>
            <a:r>
              <a:rPr lang="en-IN" dirty="0" smtClean="0"/>
              <a:t>It provides possibly asymptotically tight lower bound for f(n) and it does not give worst case complexity but can give best case complexity</a:t>
            </a:r>
          </a:p>
          <a:p>
            <a:pPr>
              <a:buFont typeface="Wingdings" panose="05000000000000000000" pitchFamily="2" charset="2"/>
              <a:buChar char="v"/>
            </a:pPr>
            <a:r>
              <a:rPr lang="en-IN" b="1" i="1" dirty="0" smtClean="0"/>
              <a:t>f(n) = Ω(g(n)), </a:t>
            </a:r>
            <a:r>
              <a:rPr lang="en-IN" i="1" dirty="0" err="1" smtClean="0"/>
              <a:t>iff</a:t>
            </a:r>
            <a:r>
              <a:rPr lang="en-IN" dirty="0" smtClean="0"/>
              <a:t> there are positive constants </a:t>
            </a:r>
            <a:r>
              <a:rPr lang="en-IN" b="1" dirty="0" smtClean="0"/>
              <a:t>c</a:t>
            </a:r>
            <a:r>
              <a:rPr lang="en-IN" dirty="0" smtClean="0"/>
              <a:t> and </a:t>
            </a:r>
            <a:r>
              <a:rPr lang="en-IN" b="1" dirty="0" smtClean="0"/>
              <a:t>n</a:t>
            </a:r>
            <a:r>
              <a:rPr lang="en-IN" b="1" baseline="-25000" dirty="0" smtClean="0"/>
              <a:t>0</a:t>
            </a:r>
            <a:r>
              <a:rPr lang="en-IN" dirty="0" smtClean="0"/>
              <a:t> such that</a:t>
            </a:r>
          </a:p>
          <a:p>
            <a:pPr marL="0" indent="0" algn="ctr">
              <a:buNone/>
            </a:pPr>
            <a:r>
              <a:rPr lang="pt-BR" b="1" dirty="0" smtClean="0"/>
              <a:t>0 ≤ c g(n) ≤ f(n) for all n ≥ n</a:t>
            </a:r>
            <a:r>
              <a:rPr lang="pt-BR" b="1" baseline="-25000" dirty="0" smtClean="0"/>
              <a:t>0</a:t>
            </a:r>
            <a:endParaRPr lang="en-IN" b="1" baseline="-25000"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072891" cy="4525963"/>
          </a:xfrm>
        </p:spPr>
        <p:txBody>
          <a:bodyPr>
            <a:normAutofit/>
          </a:bodyPr>
          <a:lstStyle/>
          <a:p>
            <a:pPr marL="0" indent="0">
              <a:buNone/>
            </a:pPr>
            <a:r>
              <a:rPr lang="en-IN" dirty="0" smtClean="0"/>
              <a:t>If </a:t>
            </a:r>
            <a:r>
              <a:rPr lang="en-IN" b="1" i="1" dirty="0" smtClean="0"/>
              <a:t>f(n) = Ω(g(n))</a:t>
            </a:r>
            <a:r>
              <a:rPr lang="en-IN" dirty="0" smtClean="0"/>
              <a:t>, we say that </a:t>
            </a:r>
            <a:r>
              <a:rPr lang="en-IN" b="1" i="1" dirty="0" smtClean="0"/>
              <a:t>g(n)</a:t>
            </a:r>
            <a:r>
              <a:rPr lang="en-IN" dirty="0" smtClean="0"/>
              <a:t> is a </a:t>
            </a:r>
            <a:r>
              <a:rPr lang="en-IN" b="1" dirty="0" smtClean="0"/>
              <a:t>lower bound</a:t>
            </a:r>
            <a:r>
              <a:rPr lang="en-IN" dirty="0" smtClean="0"/>
              <a:t> on </a:t>
            </a:r>
            <a:r>
              <a:rPr lang="en-IN" i="1" dirty="0" smtClean="0"/>
              <a:t>f(n)</a:t>
            </a:r>
            <a:r>
              <a:rPr lang="en-IN" dirty="0" smtClean="0"/>
              <a:t>.</a:t>
            </a:r>
            <a:endParaRPr lang="en-IN" dirty="0"/>
          </a:p>
        </p:txBody>
      </p:sp>
      <p:pic>
        <p:nvPicPr>
          <p:cNvPr id="5122" name="Picture 2"/>
          <p:cNvPicPr>
            <a:picLocks noGrp="1" noChangeAspect="1" noChangeArrowheads="1"/>
          </p:cNvPicPr>
          <p:nvPr>
            <p:ph sz="quarter" idx="10"/>
          </p:nvPr>
        </p:nvPicPr>
        <p:blipFill>
          <a:blip r:embed="rId2" cstate="print"/>
          <a:stretch>
            <a:fillRect/>
          </a:stretch>
        </p:blipFill>
        <p:spPr bwMode="auto">
          <a:xfrm>
            <a:off x="4377691" y="1708149"/>
            <a:ext cx="4516927" cy="4600575"/>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nSpc>
                <a:spcPct val="80000"/>
              </a:lnSpc>
              <a:buFont typeface="Wingdings" pitchFamily="2" charset="2"/>
              <a:buNone/>
            </a:pPr>
            <a:r>
              <a:rPr lang="en-US" b="1" dirty="0" smtClean="0">
                <a:cs typeface="Arial" charset="0"/>
              </a:rPr>
              <a:t>Examples –</a:t>
            </a:r>
          </a:p>
          <a:p>
            <a:pPr marL="514350" indent="-514350">
              <a:lnSpc>
                <a:spcPct val="80000"/>
              </a:lnSpc>
              <a:buFont typeface="Wingdings" pitchFamily="2" charset="2"/>
              <a:buAutoNum type="arabicParenR"/>
            </a:pPr>
            <a:r>
              <a:rPr lang="en-US" dirty="0" smtClean="0">
                <a:cs typeface="Arial" charset="0"/>
              </a:rPr>
              <a:t>F (n) = </a:t>
            </a:r>
            <a:r>
              <a:rPr lang="en-US" dirty="0">
                <a:cs typeface="Arial" charset="0"/>
              </a:rPr>
              <a:t>3n+2</a:t>
            </a:r>
            <a:endParaRPr lang="en-US" dirty="0" smtClean="0">
              <a:cs typeface="Arial" charset="0"/>
            </a:endParaRPr>
          </a:p>
          <a:p>
            <a:pPr marL="0" indent="0">
              <a:lnSpc>
                <a:spcPct val="80000"/>
              </a:lnSpc>
              <a:buNone/>
            </a:pPr>
            <a:r>
              <a:rPr lang="en-US" dirty="0">
                <a:cs typeface="Arial" charset="0"/>
              </a:rPr>
              <a:t>	</a:t>
            </a:r>
            <a:r>
              <a:rPr lang="en-US" dirty="0" smtClean="0">
                <a:cs typeface="Arial" charset="0"/>
              </a:rPr>
              <a:t>     = 3n+2  as 3n+2 &gt;= 3n   for n &gt;=1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p>
          <a:p>
            <a:pPr>
              <a:lnSpc>
                <a:spcPct val="80000"/>
              </a:lnSpc>
              <a:buFont typeface="Wingdings" pitchFamily="2" charset="2"/>
              <a:buNone/>
            </a:pPr>
            <a:r>
              <a:rPr lang="en-US" dirty="0" smtClean="0">
                <a:cs typeface="Arial" charset="0"/>
              </a:rPr>
              <a:t>2) F (n) = </a:t>
            </a:r>
            <a:r>
              <a:rPr lang="en-US" dirty="0">
                <a:cs typeface="Arial" charset="0"/>
              </a:rPr>
              <a:t>100n + 6</a:t>
            </a:r>
            <a:endParaRPr lang="en-US" dirty="0" smtClean="0">
              <a:cs typeface="Arial" charset="0"/>
            </a:endParaRPr>
          </a:p>
          <a:p>
            <a:pPr>
              <a:lnSpc>
                <a:spcPct val="80000"/>
              </a:lnSpc>
              <a:buFont typeface="Wingdings" pitchFamily="2" charset="2"/>
              <a:buNone/>
            </a:pPr>
            <a:r>
              <a:rPr lang="en-US" dirty="0">
                <a:cs typeface="Arial" charset="0"/>
              </a:rPr>
              <a:t>	</a:t>
            </a:r>
            <a:r>
              <a:rPr lang="en-US" dirty="0" smtClean="0">
                <a:cs typeface="Arial" charset="0"/>
              </a:rPr>
              <a:t>	    = 100n + 6 as 100n + 6 &gt;=100n for n&gt;=1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p>
          <a:p>
            <a:pPr>
              <a:lnSpc>
                <a:spcPct val="80000"/>
              </a:lnSpc>
              <a:buFont typeface="Wingdings" pitchFamily="2" charset="2"/>
              <a:buNone/>
            </a:pPr>
            <a:r>
              <a:rPr lang="en-US" dirty="0" smtClean="0">
                <a:cs typeface="Arial" charset="0"/>
              </a:rPr>
              <a:t>3) F (n) = 1000n</a:t>
            </a:r>
            <a:r>
              <a:rPr lang="en-US" baseline="30000" dirty="0" smtClean="0">
                <a:cs typeface="Arial" charset="0"/>
              </a:rPr>
              <a:t>2</a:t>
            </a:r>
            <a:r>
              <a:rPr lang="en-US" dirty="0" smtClean="0">
                <a:cs typeface="Arial" charset="0"/>
              </a:rPr>
              <a:t> +</a:t>
            </a:r>
            <a:r>
              <a:rPr lang="en-US" baseline="30000" dirty="0" smtClean="0">
                <a:cs typeface="Arial" charset="0"/>
              </a:rPr>
              <a:t> </a:t>
            </a:r>
            <a:r>
              <a:rPr lang="en-US" dirty="0" smtClean="0">
                <a:cs typeface="Arial" charset="0"/>
              </a:rPr>
              <a:t>100n - 6   </a:t>
            </a:r>
          </a:p>
          <a:p>
            <a:pPr>
              <a:lnSpc>
                <a:spcPct val="80000"/>
              </a:lnSpc>
              <a:buFont typeface="Wingdings" pitchFamily="2" charset="2"/>
              <a:buNone/>
            </a:pPr>
            <a:r>
              <a:rPr lang="en-US" dirty="0" smtClean="0">
                <a:cs typeface="Arial" charset="0"/>
              </a:rPr>
              <a:t>              as 1000n</a:t>
            </a:r>
            <a:r>
              <a:rPr lang="en-US" baseline="30000" dirty="0" smtClean="0">
                <a:cs typeface="Arial" charset="0"/>
              </a:rPr>
              <a:t>2</a:t>
            </a:r>
            <a:r>
              <a:rPr lang="en-US" dirty="0" smtClean="0">
                <a:cs typeface="Arial" charset="0"/>
              </a:rPr>
              <a:t> + 100n -6 &gt;= 1000n</a:t>
            </a:r>
            <a:r>
              <a:rPr lang="en-US" baseline="30000" dirty="0" smtClean="0">
                <a:cs typeface="Arial" charset="0"/>
              </a:rPr>
              <a:t>2  </a:t>
            </a:r>
            <a:r>
              <a:rPr lang="en-US" dirty="0" smtClean="0">
                <a:cs typeface="Arial" charset="0"/>
              </a:rPr>
              <a:t>for n&gt;=1</a:t>
            </a:r>
          </a:p>
          <a:p>
            <a:pPr>
              <a:lnSpc>
                <a:spcPct val="80000"/>
              </a:lnSpc>
              <a:buFont typeface="Wingdings" pitchFamily="2" charset="2"/>
              <a:buNone/>
            </a:pPr>
            <a:r>
              <a:rPr lang="en-US" dirty="0" smtClean="0">
                <a:cs typeface="Arial" charset="0"/>
              </a:rPr>
              <a:t>		     = </a:t>
            </a:r>
            <a:r>
              <a:rPr lang="en-IN" dirty="0" smtClean="0"/>
              <a:t>Ω </a:t>
            </a:r>
            <a:r>
              <a:rPr lang="en-US" dirty="0" smtClean="0">
                <a:cs typeface="Arial" charset="0"/>
              </a:rPr>
              <a:t>(n</a:t>
            </a:r>
            <a:r>
              <a:rPr lang="en-US" baseline="30000" dirty="0" smtClean="0">
                <a:cs typeface="Arial" charset="0"/>
              </a:rPr>
              <a:t>2</a:t>
            </a:r>
            <a:r>
              <a:rPr lang="en-US" dirty="0" smtClean="0">
                <a:cs typeface="Arial" charset="0"/>
              </a:rPr>
              <a:t>)</a:t>
            </a:r>
            <a:endParaRPr lang="el-GR" dirty="0" smtClean="0">
              <a:cs typeface="Arial" charset="0"/>
            </a:endParaRPr>
          </a:p>
          <a:p>
            <a:pPr marL="0" indent="0">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smtClean="0"/>
              <a:t>ASYMPTOTIC NOTATIONS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pt-BR" dirty="0" smtClean="0"/>
          </a:p>
          <a:p>
            <a:pPr marL="571500" indent="-571500">
              <a:buFont typeface="+mj-lt"/>
              <a:buAutoNum type="romanLcPeriod"/>
            </a:pPr>
            <a:r>
              <a:rPr lang="pt-BR" dirty="0" smtClean="0"/>
              <a:t>f(n)=n</a:t>
            </a:r>
            <a:r>
              <a:rPr lang="pt-BR" baseline="30000" dirty="0" smtClean="0"/>
              <a:t>2</a:t>
            </a:r>
            <a:r>
              <a:rPr lang="pt-BR" dirty="0" smtClean="0"/>
              <a:t> &amp; g(n)=n; </a:t>
            </a:r>
          </a:p>
          <a:p>
            <a:pPr algn="ctr">
              <a:buNone/>
            </a:pPr>
            <a:r>
              <a:rPr lang="pt-BR" dirty="0" smtClean="0"/>
              <a:t>f(n) is Ω(g(n)), but f(n) is NOT O(g(n))</a:t>
            </a:r>
          </a:p>
          <a:p>
            <a:pPr marL="571500" indent="-571500">
              <a:buFont typeface="+mj-lt"/>
              <a:buAutoNum type="romanLcPeriod" startAt="2"/>
            </a:pPr>
            <a:r>
              <a:rPr lang="pt-BR" dirty="0" smtClean="0"/>
              <a:t>f(n)=n</a:t>
            </a:r>
            <a:r>
              <a:rPr lang="pt-BR" baseline="30000" dirty="0" smtClean="0"/>
              <a:t>3</a:t>
            </a:r>
            <a:r>
              <a:rPr lang="pt-BR" dirty="0" smtClean="0"/>
              <a:t> &amp; g(n)= n</a:t>
            </a:r>
            <a:r>
              <a:rPr lang="pt-BR" baseline="30000" dirty="0" smtClean="0"/>
              <a:t>2 </a:t>
            </a:r>
            <a:r>
              <a:rPr lang="pt-BR" dirty="0" smtClean="0"/>
              <a:t>; </a:t>
            </a:r>
          </a:p>
          <a:p>
            <a:pPr algn="ctr">
              <a:buNone/>
            </a:pPr>
            <a:r>
              <a:rPr lang="pt-BR" dirty="0" smtClean="0"/>
              <a:t>f(n) is Ω(g(n)), but f(n) is NOT O(g(n))</a:t>
            </a:r>
          </a:p>
          <a:p>
            <a:pPr marL="571500" indent="-571500">
              <a:buFont typeface="+mj-lt"/>
              <a:buAutoNum type="romanLcPeriod" startAt="3"/>
            </a:pPr>
            <a:r>
              <a:rPr lang="pt-BR" dirty="0" smtClean="0"/>
              <a:t>f(n)=n and g(n)=n</a:t>
            </a:r>
            <a:r>
              <a:rPr lang="pt-BR" baseline="30000" dirty="0" smtClean="0"/>
              <a:t>(1 + sin(x))</a:t>
            </a:r>
            <a:r>
              <a:rPr lang="pt-BR" dirty="0" smtClean="0"/>
              <a:t>. </a:t>
            </a:r>
          </a:p>
          <a:p>
            <a:pPr algn="ctr">
              <a:buNone/>
            </a:pPr>
            <a:r>
              <a:rPr lang="pt-BR" dirty="0" smtClean="0"/>
              <a:t>f(n) is not O(g(n)) and g(n) is not O(f(n))</a:t>
            </a:r>
            <a:endParaRPr lang="en-IN" dirty="0" smtClean="0"/>
          </a:p>
          <a:p>
            <a:pPr>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US" dirty="0" smtClean="0"/>
              <a:t>f(n) is not </a:t>
            </a:r>
            <a:r>
              <a:rPr lang="en-US" dirty="0" err="1" smtClean="0"/>
              <a:t>Og</a:t>
            </a:r>
            <a:r>
              <a:rPr lang="en-US" dirty="0" smtClean="0"/>
              <a:t>(n)</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2174875"/>
            <a:ext cx="5093074" cy="4683125"/>
          </a:xfrm>
        </p:spPr>
        <p:txBody>
          <a:bodyPr>
            <a:normAutofit/>
          </a:bodyPr>
          <a:lstStyle/>
          <a:p>
            <a:pPr>
              <a:buFont typeface="Wingdings" panose="05000000000000000000" pitchFamily="2" charset="2"/>
              <a:buChar char="v"/>
            </a:pPr>
            <a:r>
              <a:rPr lang="en-US" sz="3200" dirty="0" smtClean="0"/>
              <a:t>There is no </a:t>
            </a:r>
            <a:r>
              <a:rPr lang="en-US" sz="3200" b="1" dirty="0" smtClean="0"/>
              <a:t>c</a:t>
            </a:r>
            <a:r>
              <a:rPr lang="en-US" sz="3200" dirty="0" smtClean="0"/>
              <a:t> and </a:t>
            </a:r>
            <a:r>
              <a:rPr lang="en-US" sz="3200" b="1" dirty="0" smtClean="0"/>
              <a:t>n</a:t>
            </a:r>
            <a:r>
              <a:rPr lang="en-US" sz="3200" b="1" baseline="-25000" dirty="0" smtClean="0"/>
              <a:t>0</a:t>
            </a:r>
            <a:r>
              <a:rPr lang="en-US" sz="3200" dirty="0" smtClean="0"/>
              <a:t> such that </a:t>
            </a:r>
            <a:r>
              <a:rPr lang="en-US" sz="3200" b="1" dirty="0" smtClean="0"/>
              <a:t>n</a:t>
            </a:r>
            <a:r>
              <a:rPr lang="en-US" sz="3200" b="1" baseline="30000" dirty="0" smtClean="0"/>
              <a:t>2</a:t>
            </a:r>
            <a:r>
              <a:rPr lang="en-US" sz="3200" b="1" dirty="0" smtClean="0"/>
              <a:t> &lt;= </a:t>
            </a:r>
            <a:r>
              <a:rPr lang="en-US" sz="3200" b="1" dirty="0" err="1" smtClean="0"/>
              <a:t>cn</a:t>
            </a:r>
            <a:r>
              <a:rPr lang="en-US" sz="3200" b="1" dirty="0" smtClean="0"/>
              <a:t> </a:t>
            </a:r>
            <a:r>
              <a:rPr lang="en-US" sz="3200" dirty="0" smtClean="0"/>
              <a:t>for n&gt;= n</a:t>
            </a:r>
            <a:r>
              <a:rPr lang="en-US" sz="3200" baseline="-25000" dirty="0" smtClean="0"/>
              <a:t>0</a:t>
            </a:r>
          </a:p>
          <a:p>
            <a:pPr>
              <a:buFont typeface="Wingdings" panose="05000000000000000000" pitchFamily="2" charset="2"/>
              <a:buChar char="v"/>
            </a:pPr>
            <a:r>
              <a:rPr lang="en-US" sz="3200" dirty="0" smtClean="0"/>
              <a:t>For every large </a:t>
            </a:r>
            <a:r>
              <a:rPr lang="en-US" sz="3200" b="1" dirty="0" smtClean="0"/>
              <a:t>c</a:t>
            </a:r>
            <a:r>
              <a:rPr lang="en-US" sz="3200" dirty="0" smtClean="0"/>
              <a:t> is chosen there is an </a:t>
            </a:r>
            <a:r>
              <a:rPr lang="en-US" sz="3200" b="1" dirty="0" smtClean="0"/>
              <a:t>n</a:t>
            </a:r>
            <a:r>
              <a:rPr lang="en-US" sz="3200" dirty="0" smtClean="0"/>
              <a:t> big enough that </a:t>
            </a:r>
            <a:r>
              <a:rPr lang="en-US" sz="3200" b="1" dirty="0" smtClean="0"/>
              <a:t>n</a:t>
            </a:r>
            <a:r>
              <a:rPr lang="en-US" sz="3200" b="1" baseline="30000" dirty="0" smtClean="0"/>
              <a:t>2</a:t>
            </a:r>
            <a:r>
              <a:rPr lang="en-US" sz="3200" b="1" dirty="0" smtClean="0"/>
              <a:t> &gt;</a:t>
            </a:r>
            <a:r>
              <a:rPr lang="en-US" sz="3200" b="1" dirty="0" err="1" smtClean="0"/>
              <a:t>cn</a:t>
            </a:r>
            <a:endParaRPr lang="en-IN" sz="3200" b="1" dirty="0"/>
          </a:p>
        </p:txBody>
      </p:sp>
      <p:pic>
        <p:nvPicPr>
          <p:cNvPr id="34818" name="Picture 2"/>
          <p:cNvPicPr>
            <a:picLocks noGrp="1" noChangeAspect="1" noChangeArrowheads="1"/>
          </p:cNvPicPr>
          <p:nvPr>
            <p:ph sz="quarter" idx="10"/>
          </p:nvPr>
        </p:nvPicPr>
        <p:blipFill>
          <a:blip r:embed="rId2" cstate="print"/>
          <a:stretch>
            <a:fillRect/>
          </a:stretch>
        </p:blipFill>
        <p:spPr bwMode="auto">
          <a:xfrm>
            <a:off x="5169274" y="1647825"/>
            <a:ext cx="3669926" cy="4478338"/>
          </a:xfrm>
          <a:prstGeom prst="rect">
            <a:avLst/>
          </a:prstGeom>
          <a:noFill/>
          <a:ln w="9525">
            <a:noFill/>
            <a:miter lim="800000"/>
            <a:headEnd/>
            <a:tailEnd/>
          </a:ln>
        </p:spPr>
      </p:pic>
      <p:sp>
        <p:nvSpPr>
          <p:cNvPr id="4" name="Title 3"/>
          <p:cNvSpPr>
            <a:spLocks noGrp="1"/>
          </p:cNvSpPr>
          <p:nvPr>
            <p:ph type="title" idx="4294967295"/>
          </p:nvPr>
        </p:nvSpPr>
        <p:spPr>
          <a:xfrm>
            <a:off x="0" y="274638"/>
            <a:ext cx="8229600" cy="1143000"/>
          </a:xfrm>
        </p:spPr>
        <p:txBody>
          <a:bodyPr/>
          <a:lstStyle/>
          <a:p>
            <a:r>
              <a:rPr lang="en-US" dirty="0" smtClean="0"/>
              <a:t>f(n) is not </a:t>
            </a:r>
            <a:r>
              <a:rPr lang="en-US" dirty="0" err="1" smtClean="0"/>
              <a:t>Og</a:t>
            </a:r>
            <a:r>
              <a:rPr lang="en-US" dirty="0" smtClean="0"/>
              <a:t>(n)</a:t>
            </a:r>
            <a:endParaRPr lang="en-IN" dirty="0"/>
          </a:p>
        </p:txBody>
      </p:sp>
      <p:sp>
        <p:nvSpPr>
          <p:cNvPr id="5" name="Text Placeholder 4"/>
          <p:cNvSpPr>
            <a:spLocks noGrp="1"/>
          </p:cNvSpPr>
          <p:nvPr>
            <p:ph type="body" idx="4294967295"/>
          </p:nvPr>
        </p:nvSpPr>
        <p:spPr>
          <a:xfrm>
            <a:off x="0" y="1535113"/>
            <a:ext cx="4040188" cy="639762"/>
          </a:xfrm>
        </p:spPr>
        <p:txBody>
          <a:bodyPr/>
          <a:lstStyle/>
          <a:p>
            <a:pPr>
              <a:buFont typeface="Wingdings" panose="05000000000000000000" pitchFamily="2" charset="2"/>
              <a:buChar char="v"/>
            </a:pPr>
            <a:r>
              <a:rPr lang="pt-BR" dirty="0" smtClean="0"/>
              <a:t>f(n)=n</a:t>
            </a:r>
            <a:r>
              <a:rPr lang="pt-BR" baseline="30000" dirty="0" smtClean="0"/>
              <a:t>2</a:t>
            </a:r>
            <a:r>
              <a:rPr lang="pt-BR" dirty="0" smtClean="0"/>
              <a:t> &amp; g(n)=n</a:t>
            </a:r>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228600"/>
            <a:ext cx="8458200" cy="1341438"/>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dirty="0"/>
          </a:p>
          <a:p>
            <a:r>
              <a:rPr lang="en-IN" dirty="0"/>
              <a:t>	</a:t>
            </a:r>
          </a:p>
          <a:p>
            <a:r>
              <a:rPr lang="en-IN" dirty="0" smtClean="0">
                <a:solidFill>
                  <a:schemeClr val="accent1">
                    <a:lumMod val="75000"/>
                  </a:schemeClr>
                </a:solidFill>
              </a:rPr>
              <a:t> </a:t>
            </a:r>
            <a:r>
              <a:rPr lang="en-IN" dirty="0" smtClean="0"/>
              <a:t>	</a:t>
            </a:r>
            <a:br>
              <a:rPr lang="en-IN" dirty="0" smtClean="0"/>
            </a:br>
            <a:endParaRPr lang="en-US"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905000" y="2438400"/>
            <a:ext cx="4419600" cy="3996390"/>
          </a:xfrm>
          <a:prstGeom prst="rect">
            <a:avLst/>
          </a:prstGeom>
        </p:spPr>
      </p:pic>
      <p:sp>
        <p:nvSpPr>
          <p:cNvPr id="2" name="Content Placeholder 1"/>
          <p:cNvSpPr>
            <a:spLocks noGrp="1"/>
          </p:cNvSpPr>
          <p:nvPr>
            <p:ph idx="1"/>
          </p:nvPr>
        </p:nvSpPr>
        <p:spPr>
          <a:xfrm>
            <a:off x="318655" y="1570038"/>
            <a:ext cx="8229600" cy="4525963"/>
          </a:xfrm>
        </p:spPr>
        <p:txBody>
          <a:bodyPr/>
          <a:lstStyle/>
          <a:p>
            <a:r>
              <a:rPr lang="en-IN" dirty="0"/>
              <a:t>Time complexity are generally of the order of below types :-</a:t>
            </a:r>
          </a:p>
          <a:p>
            <a:endParaRPr lang="en-IN" dirty="0"/>
          </a:p>
        </p:txBody>
      </p:sp>
      <p:sp>
        <p:nvSpPr>
          <p:cNvPr id="3" name="Content Placeholder 2"/>
          <p:cNvSpPr>
            <a:spLocks noGrp="1"/>
          </p:cNvSpPr>
          <p:nvPr>
            <p:ph sz="quarter" idx="10"/>
          </p:nvPr>
        </p:nvSpPr>
        <p:spPr>
          <a:xfrm>
            <a:off x="325582" y="145257"/>
            <a:ext cx="6324600" cy="1143000"/>
          </a:xfrm>
        </p:spPr>
        <p:txBody>
          <a:bodyPr>
            <a:normAutofit/>
          </a:bodyPr>
          <a:lstStyle/>
          <a:p>
            <a:r>
              <a:rPr lang="en-IN" sz="4400" dirty="0">
                <a:latin typeface="+mj-lt"/>
              </a:rPr>
              <a:t>Running Time</a:t>
            </a:r>
            <a:endParaRPr lang="en-IN" sz="1200" dirty="0">
              <a:latin typeface="+mj-lt"/>
            </a:endParaRPr>
          </a:p>
        </p:txBody>
      </p:sp>
    </p:spTree>
    <p:extLst>
      <p:ext uri="{BB962C8B-B14F-4D97-AF65-F5344CB8AC3E}">
        <p14:creationId xmlns:p14="http://schemas.microsoft.com/office/powerpoint/2010/main" val="3040207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00" name="Group 80"/>
          <p:cNvGraphicFramePr>
            <a:graphicFrameLocks noGrp="1"/>
          </p:cNvGraphicFramePr>
          <p:nvPr>
            <p:extLst>
              <p:ext uri="{D42A27DB-BD31-4B8C-83A1-F6EECF244321}">
                <p14:modId xmlns:p14="http://schemas.microsoft.com/office/powerpoint/2010/main" val="2678897392"/>
              </p:ext>
            </p:extLst>
          </p:nvPr>
        </p:nvGraphicFramePr>
        <p:xfrm>
          <a:off x="304800" y="1600200"/>
          <a:ext cx="8497887" cy="4869873"/>
        </p:xfrm>
        <a:graphic>
          <a:graphicData uri="http://schemas.openxmlformats.org/drawingml/2006/table">
            <a:tbl>
              <a:tblPr/>
              <a:tblGrid>
                <a:gridCol w="1008062">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1225550">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gridCol w="1584325">
                  <a:extLst>
                    <a:ext uri="{9D8B030D-6E8A-4147-A177-3AD203B41FA5}">
                      <a16:colId xmlns:a16="http://schemas.microsoft.com/office/drawing/2014/main" val="20005"/>
                    </a:ext>
                  </a:extLst>
                </a:gridCol>
                <a:gridCol w="1584325">
                  <a:extLst>
                    <a:ext uri="{9D8B030D-6E8A-4147-A177-3AD203B41FA5}">
                      <a16:colId xmlns:a16="http://schemas.microsoft.com/office/drawing/2014/main" val="20006"/>
                    </a:ext>
                  </a:extLst>
                </a:gridCol>
              </a:tblGrid>
              <a:tr h="723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smtClean="0">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2</a:t>
                      </a:r>
                      <a:r>
                        <a:rPr kumimoji="0" lang="en-US" altLang="zh-CN" sz="2000" b="0" i="1" u="none" strike="noStrike" cap="none" normalizeH="0" baseline="30000" dirty="0" smtClean="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4,096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32,768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4,294,967,296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4,094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1.84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19</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2,097,152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3.40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38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2,048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16,777,216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1.15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77</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4,608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134,217,728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1.34 * 10</a:t>
                      </a:r>
                      <a:r>
                        <a:rPr kumimoji="0" lang="en-US" altLang="zh-CN" sz="1800" b="0" i="0" u="none" strike="noStrike" cap="none" normalizeH="0" baseline="30000" smtClean="0">
                          <a:ln>
                            <a:noFill/>
                          </a:ln>
                          <a:solidFill>
                            <a:schemeClr val="tx1"/>
                          </a:solidFill>
                          <a:effectLst/>
                          <a:latin typeface="Times New Roman" pitchFamily="18" charset="0"/>
                          <a:ea typeface="宋体" pitchFamily="2" charset="-122"/>
                        </a:rPr>
                        <a:t>154</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10,240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1,048,576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1,073,741,824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1.79 * 10</a:t>
                      </a:r>
                      <a:r>
                        <a:rPr kumimoji="0" lang="en-US" altLang="zh-CN" sz="1800" b="0" i="0" u="none" strike="noStrike" cap="none" normalizeH="0" baseline="30000" dirty="0" smtClean="0">
                          <a:ln>
                            <a:noFill/>
                          </a:ln>
                          <a:solidFill>
                            <a:schemeClr val="tx1"/>
                          </a:solidFill>
                          <a:effectLst/>
                          <a:latin typeface="Times New Roman" pitchFamily="18" charset="0"/>
                          <a:ea typeface="宋体" pitchFamily="2" charset="-122"/>
                        </a:rPr>
                        <a:t>308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Content Placeholder 4"/>
          <p:cNvSpPr>
            <a:spLocks noGrp="1"/>
          </p:cNvSpPr>
          <p:nvPr>
            <p:ph sz="quarter" idx="10"/>
          </p:nvPr>
        </p:nvSpPr>
        <p:spPr/>
        <p:txBody>
          <a:bodyPr>
            <a:normAutofit/>
          </a:bodyPr>
          <a:lstStyle/>
          <a:p>
            <a:r>
              <a:rPr lang="en-US" altLang="zh-CN" sz="4000" dirty="0">
                <a:latin typeface="+mj-lt"/>
              </a:rPr>
              <a:t>The Growth Rate of the Six  Popular  </a:t>
            </a:r>
            <a:r>
              <a:rPr lang="en-US" altLang="zh-CN" sz="4000" dirty="0" smtClean="0">
                <a:latin typeface="+mj-lt"/>
              </a:rPr>
              <a:t>functions</a:t>
            </a:r>
            <a:endParaRPr lang="en-US" altLang="zh-CN" sz="4000" dirty="0">
              <a:latin typeface="+mj-lt"/>
            </a:endParaRPr>
          </a:p>
        </p:txBody>
      </p:sp>
    </p:spTree>
    <p:extLst>
      <p:ext uri="{BB962C8B-B14F-4D97-AF65-F5344CB8AC3E}">
        <p14:creationId xmlns:p14="http://schemas.microsoft.com/office/powerpoint/2010/main" val="4028720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US" b="1" dirty="0" smtClean="0"/>
              <a:t>COURSE DESCRIPTION</a:t>
            </a:r>
            <a:r>
              <a:rPr lang="en-US" dirty="0" smtClean="0"/>
              <a:t>:</a:t>
            </a:r>
          </a:p>
          <a:p>
            <a:pPr indent="17463" algn="just"/>
            <a:r>
              <a:rPr lang="en-IN" dirty="0" smtClean="0"/>
              <a:t>The course covers design, implementation and applications of data structures including trees and graphs. The course covers algorithm design techniques using examples from sorting, searching, graph theory, networking and number theory.</a:t>
            </a:r>
          </a:p>
          <a:p>
            <a:pPr indent="17463" algn="just"/>
            <a:r>
              <a:rPr lang="en-IN" dirty="0" smtClean="0"/>
              <a:t>The scope of the designs will include complexity issues and suitability issues. </a:t>
            </a:r>
            <a:endParaRPr lang="en-US" dirty="0" smtClean="0"/>
          </a:p>
        </p:txBody>
      </p:sp>
      <p:sp>
        <p:nvSpPr>
          <p:cNvPr id="3" name="Content Placeholder 2"/>
          <p:cNvSpPr>
            <a:spLocks noGrp="1"/>
          </p:cNvSpPr>
          <p:nvPr>
            <p:ph sz="quarter" idx="10"/>
          </p:nvPr>
        </p:nvSpPr>
        <p:spPr/>
        <p:txBody>
          <a:bodyPr/>
          <a:lstStyle/>
          <a:p>
            <a:pPr>
              <a:buFont typeface="Arial" charset="0"/>
              <a:buNone/>
              <a:defRPr/>
            </a:pPr>
            <a:r>
              <a:rPr lang="en-US" dirty="0" smtClean="0"/>
              <a:t>Course Introduction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CN" dirty="0"/>
              <a:t>Common growth rates</a:t>
            </a:r>
            <a:endParaRPr lang="en-IN" dirty="0"/>
          </a:p>
        </p:txBody>
      </p:sp>
      <p:graphicFrame>
        <p:nvGraphicFramePr>
          <p:cNvPr id="17411" name="Object 15"/>
          <p:cNvGraphicFramePr>
            <a:graphicFrameLocks noChangeAspect="1"/>
          </p:cNvGraphicFramePr>
          <p:nvPr>
            <p:extLst>
              <p:ext uri="{D42A27DB-BD31-4B8C-83A1-F6EECF244321}">
                <p14:modId xmlns:p14="http://schemas.microsoft.com/office/powerpoint/2010/main" val="2999876069"/>
              </p:ext>
            </p:extLst>
          </p:nvPr>
        </p:nvGraphicFramePr>
        <p:xfrm>
          <a:off x="914400" y="1524000"/>
          <a:ext cx="7317546" cy="4864100"/>
        </p:xfrm>
        <a:graphic>
          <a:graphicData uri="http://schemas.openxmlformats.org/presentationml/2006/ole">
            <mc:AlternateContent xmlns:mc="http://schemas.openxmlformats.org/markup-compatibility/2006">
              <mc:Choice xmlns:v="urn:schemas-microsoft-com:vml" Requires="v">
                <p:oleObj spid="_x0000_s3113" name="Bitmap Image" r:id="rId3" imgW="0" imgH="0" progId="Paint.Picture">
                  <p:embed/>
                </p:oleObj>
              </mc:Choice>
              <mc:Fallback>
                <p:oleObj name="Bitmap Image" r:id="rId3" imgW="0" imgH="0" progId="Paint.Picture">
                  <p:embed/>
                  <p:pic>
                    <p:nvPicPr>
                      <p:cNvPr id="17411"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7317546" cy="48641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96653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Another Method to calculate Complexity</a:t>
            </a:r>
            <a:endParaRPr lang="en-IN" dirty="0"/>
          </a:p>
        </p:txBody>
      </p:sp>
    </p:spTree>
    <p:extLst>
      <p:ext uri="{BB962C8B-B14F-4D97-AF65-F5344CB8AC3E}">
        <p14:creationId xmlns:p14="http://schemas.microsoft.com/office/powerpoint/2010/main" val="2844832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IN" sz="2400" dirty="0"/>
              <a:t>Algorithms can be measured in a machine-independent way using the Random Access Machine (RAM) model. </a:t>
            </a:r>
            <a:endParaRPr lang="en-IN" sz="2400" dirty="0" smtClean="0"/>
          </a:p>
          <a:p>
            <a:pPr>
              <a:buFont typeface="Wingdings" panose="05000000000000000000" pitchFamily="2" charset="2"/>
              <a:buChar char="v"/>
            </a:pPr>
            <a:r>
              <a:rPr lang="en-IN" sz="2400" dirty="0" smtClean="0"/>
              <a:t>This </a:t>
            </a:r>
            <a:r>
              <a:rPr lang="en-IN" sz="2400" dirty="0"/>
              <a:t>model assumes a single processor. </a:t>
            </a:r>
            <a:endParaRPr lang="en-IN" sz="2400" dirty="0" smtClean="0"/>
          </a:p>
          <a:p>
            <a:pPr>
              <a:buFont typeface="Wingdings" panose="05000000000000000000" pitchFamily="2" charset="2"/>
              <a:buChar char="v"/>
            </a:pPr>
            <a:r>
              <a:rPr lang="en-IN" sz="2400" dirty="0" smtClean="0"/>
              <a:t>In </a:t>
            </a:r>
            <a:r>
              <a:rPr lang="en-IN" sz="2400" dirty="0"/>
              <a:t>the RAM model, instructions are executed one after the other, with no concurrent operations. </a:t>
            </a:r>
            <a:endParaRPr lang="en-IN" sz="2400" dirty="0" smtClean="0"/>
          </a:p>
          <a:p>
            <a:pPr>
              <a:buFont typeface="Wingdings" panose="05000000000000000000" pitchFamily="2" charset="2"/>
              <a:buChar char="v"/>
            </a:pPr>
            <a:r>
              <a:rPr lang="en-IN" sz="2400" dirty="0" smtClean="0"/>
              <a:t>This </a:t>
            </a:r>
            <a:r>
              <a:rPr lang="en-IN" sz="2400" dirty="0"/>
              <a:t>model of computation is an abstraction that allows us to compare algorithms on the basis of performance. </a:t>
            </a:r>
            <a:endParaRPr lang="en-IN" sz="2400" dirty="0" smtClean="0"/>
          </a:p>
        </p:txBody>
      </p:sp>
      <p:sp>
        <p:nvSpPr>
          <p:cNvPr id="3" name="Content Placeholder 2"/>
          <p:cNvSpPr>
            <a:spLocks noGrp="1"/>
          </p:cNvSpPr>
          <p:nvPr>
            <p:ph sz="quarter" idx="10"/>
          </p:nvPr>
        </p:nvSpPr>
        <p:spPr/>
        <p:txBody>
          <a:bodyPr/>
          <a:lstStyle/>
          <a:p>
            <a:r>
              <a:rPr lang="en-IN" dirty="0"/>
              <a:t>Random Access Machine model</a:t>
            </a:r>
          </a:p>
        </p:txBody>
      </p:sp>
    </p:spTree>
    <p:extLst>
      <p:ext uri="{BB962C8B-B14F-4D97-AF65-F5344CB8AC3E}">
        <p14:creationId xmlns:p14="http://schemas.microsoft.com/office/powerpoint/2010/main" val="2354226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marL="0" indent="0">
              <a:buNone/>
            </a:pPr>
            <a:r>
              <a:rPr lang="en-IN" sz="2400" dirty="0" smtClean="0"/>
              <a:t>The </a:t>
            </a:r>
            <a:r>
              <a:rPr lang="en-IN" sz="2400" dirty="0"/>
              <a:t>assumptions made in the RAM model to accomplish this are:</a:t>
            </a:r>
          </a:p>
          <a:p>
            <a:pPr>
              <a:buFont typeface="Wingdings" panose="05000000000000000000" pitchFamily="2" charset="2"/>
              <a:buChar char="v"/>
            </a:pPr>
            <a:r>
              <a:rPr lang="en-IN" sz="2400" dirty="0"/>
              <a:t>Each simple operation takes 1 time step</a:t>
            </a:r>
            <a:r>
              <a:rPr lang="en-IN" sz="2400" dirty="0" smtClean="0"/>
              <a:t>.</a:t>
            </a:r>
          </a:p>
          <a:p>
            <a:pPr>
              <a:buFont typeface="Wingdings" panose="05000000000000000000" pitchFamily="2" charset="2"/>
              <a:buChar char="v"/>
            </a:pPr>
            <a:r>
              <a:rPr lang="en-IN" sz="2400" dirty="0" smtClean="0"/>
              <a:t>Loops </a:t>
            </a:r>
            <a:r>
              <a:rPr lang="en-IN" sz="2400" dirty="0"/>
              <a:t>and subroutines are not simple operations</a:t>
            </a:r>
            <a:r>
              <a:rPr lang="en-IN" sz="2400" dirty="0" smtClean="0"/>
              <a:t>.</a:t>
            </a:r>
          </a:p>
          <a:p>
            <a:pPr>
              <a:buFont typeface="Wingdings" panose="05000000000000000000" pitchFamily="2" charset="2"/>
              <a:buChar char="v"/>
            </a:pPr>
            <a:r>
              <a:rPr lang="en-IN" sz="2400" dirty="0" smtClean="0"/>
              <a:t>Each </a:t>
            </a:r>
            <a:r>
              <a:rPr lang="en-IN" sz="2400" dirty="0"/>
              <a:t>memory access takes one time step, and there is no shortage of memory</a:t>
            </a:r>
            <a:r>
              <a:rPr lang="en-IN" sz="2400" dirty="0" smtClean="0"/>
              <a:t>.</a:t>
            </a:r>
          </a:p>
          <a:p>
            <a:pPr>
              <a:buFont typeface="Wingdings" panose="05000000000000000000" pitchFamily="2" charset="2"/>
              <a:buChar char="v"/>
            </a:pPr>
            <a:r>
              <a:rPr lang="en-IN" sz="2400" dirty="0" smtClean="0"/>
              <a:t>For </a:t>
            </a:r>
            <a:r>
              <a:rPr lang="en-IN" sz="2400" dirty="0"/>
              <a:t>any given problem the running time of an algorithms is assumed to be the number of time steps. The space used by an algorithm is assumed to be the number of RAM memory cells.</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p:spTree>
    <p:extLst>
      <p:ext uri="{BB962C8B-B14F-4D97-AF65-F5344CB8AC3E}">
        <p14:creationId xmlns:p14="http://schemas.microsoft.com/office/powerpoint/2010/main" val="1084570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sz="2400" dirty="0" smtClean="0"/>
              <a:t>A set </a:t>
            </a:r>
            <a:r>
              <a:rPr lang="en-IN" sz="2400" dirty="0"/>
              <a:t>of high-level primitive </a:t>
            </a:r>
            <a:r>
              <a:rPr lang="en-IN" sz="2400" dirty="0" smtClean="0"/>
              <a:t>operations that </a:t>
            </a:r>
            <a:r>
              <a:rPr lang="en-IN" sz="2400" dirty="0"/>
              <a:t>are largely independent from the programming language used and can be </a:t>
            </a:r>
            <a:r>
              <a:rPr lang="en-IN" sz="2400" dirty="0" smtClean="0"/>
              <a:t>identified  also in the pseudo-code. </a:t>
            </a:r>
          </a:p>
          <a:p>
            <a:pPr marL="0" indent="0">
              <a:buNone/>
            </a:pPr>
            <a:r>
              <a:rPr lang="en-IN" sz="2400" dirty="0" smtClean="0"/>
              <a:t>Primitive operations include the following: -</a:t>
            </a:r>
          </a:p>
          <a:p>
            <a:pPr>
              <a:buFont typeface="Wingdings" panose="05000000000000000000" pitchFamily="2" charset="2"/>
              <a:buChar char="v"/>
            </a:pPr>
            <a:r>
              <a:rPr lang="en-IN" sz="2400" dirty="0" smtClean="0"/>
              <a:t>Assigning  a </a:t>
            </a:r>
            <a:r>
              <a:rPr lang="en-IN" sz="2400" dirty="0"/>
              <a:t>value to a variable</a:t>
            </a:r>
          </a:p>
          <a:p>
            <a:pPr>
              <a:buFont typeface="Wingdings" panose="05000000000000000000" pitchFamily="2" charset="2"/>
              <a:buChar char="v"/>
            </a:pPr>
            <a:r>
              <a:rPr lang="en-IN" sz="2400" dirty="0"/>
              <a:t>Calling a method</a:t>
            </a:r>
          </a:p>
          <a:p>
            <a:pPr>
              <a:buFont typeface="Wingdings" panose="05000000000000000000" pitchFamily="2" charset="2"/>
              <a:buChar char="v"/>
            </a:pPr>
            <a:r>
              <a:rPr lang="en-IN" sz="2400" dirty="0" smtClean="0"/>
              <a:t>Performing </a:t>
            </a:r>
            <a:r>
              <a:rPr lang="en-IN" sz="2400" dirty="0"/>
              <a:t>an arithmetic operation (for example, adding two numbers).</a:t>
            </a:r>
          </a:p>
          <a:p>
            <a:pPr>
              <a:buFont typeface="Wingdings" panose="05000000000000000000" pitchFamily="2" charset="2"/>
              <a:buChar char="v"/>
            </a:pPr>
            <a:r>
              <a:rPr lang="en-IN" sz="2400" dirty="0"/>
              <a:t>Comparing two numbers</a:t>
            </a:r>
          </a:p>
          <a:p>
            <a:pPr>
              <a:buFont typeface="Wingdings" panose="05000000000000000000" pitchFamily="2" charset="2"/>
              <a:buChar char="v"/>
            </a:pPr>
            <a:r>
              <a:rPr lang="en-IN" sz="2400" dirty="0"/>
              <a:t>Indexing, into an array</a:t>
            </a:r>
          </a:p>
          <a:p>
            <a:pPr>
              <a:buFont typeface="Wingdings" panose="05000000000000000000" pitchFamily="2" charset="2"/>
              <a:buChar char="v"/>
            </a:pPr>
            <a:r>
              <a:rPr lang="en-IN" sz="2400" dirty="0"/>
              <a:t>Following an object reference</a:t>
            </a:r>
          </a:p>
          <a:p>
            <a:pPr>
              <a:buFont typeface="Wingdings" panose="05000000000000000000" pitchFamily="2" charset="2"/>
              <a:buChar char="v"/>
            </a:pPr>
            <a:r>
              <a:rPr lang="en-IN" sz="2400" dirty="0"/>
              <a:t>Returning, from a method.</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p:spTree>
    <p:extLst>
      <p:ext uri="{BB962C8B-B14F-4D97-AF65-F5344CB8AC3E}">
        <p14:creationId xmlns:p14="http://schemas.microsoft.com/office/powerpoint/2010/main" val="2169430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Counting Primitive Operations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486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30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dirty="0" smtClean="0"/>
              <a:t>Total Count(Best and Worst Case) :-</a:t>
            </a:r>
          </a:p>
          <a:p>
            <a:pPr>
              <a:buFont typeface="Wingdings" panose="05000000000000000000" pitchFamily="2" charset="2"/>
              <a:buChar char="v"/>
            </a:pPr>
            <a:r>
              <a:rPr lang="en-IN" dirty="0" smtClean="0"/>
              <a:t>The </a:t>
            </a:r>
            <a:r>
              <a:rPr lang="en-IN" dirty="0"/>
              <a:t>number of primitive operations </a:t>
            </a:r>
            <a:r>
              <a:rPr lang="en-IN" dirty="0" smtClean="0"/>
              <a:t> t(n</a:t>
            </a:r>
            <a:r>
              <a:rPr lang="en-IN" dirty="0"/>
              <a:t>) executed by algorithm </a:t>
            </a:r>
            <a:r>
              <a:rPr lang="en-IN" dirty="0" err="1" smtClean="0"/>
              <a:t>arrayMax</a:t>
            </a:r>
            <a:r>
              <a:rPr lang="en-IN" dirty="0" smtClean="0"/>
              <a:t> </a:t>
            </a:r>
            <a:r>
              <a:rPr lang="en-IN" dirty="0"/>
              <a:t>is at least </a:t>
            </a:r>
            <a:r>
              <a:rPr lang="en-IN" dirty="0" smtClean="0"/>
              <a:t> :-</a:t>
            </a:r>
            <a:endParaRPr lang="en-IN" dirty="0"/>
          </a:p>
          <a:p>
            <a:pPr marL="0" indent="0"/>
            <a:r>
              <a:rPr lang="en-IN" dirty="0" smtClean="0"/>
              <a:t>                          2+1+n+4(n-1)+1=5n</a:t>
            </a:r>
            <a:endParaRPr lang="en-IN" dirty="0"/>
          </a:p>
          <a:p>
            <a:pPr>
              <a:buFont typeface="Wingdings" panose="05000000000000000000" pitchFamily="2" charset="2"/>
              <a:buChar char="v"/>
            </a:pPr>
            <a:r>
              <a:rPr lang="en-IN" dirty="0"/>
              <a:t>and at </a:t>
            </a:r>
            <a:r>
              <a:rPr lang="en-IN" dirty="0" smtClean="0"/>
              <a:t>most:-</a:t>
            </a:r>
            <a:endParaRPr lang="en-IN" dirty="0"/>
          </a:p>
          <a:p>
            <a:pPr marL="0" indent="0"/>
            <a:r>
              <a:rPr lang="en-IN" dirty="0" smtClean="0"/>
              <a:t>                          2+1+n+6(n-1)+1=7n-2.</a:t>
            </a:r>
          </a:p>
          <a:p>
            <a:pPr>
              <a:buFont typeface="Wingdings" panose="05000000000000000000" pitchFamily="2" charset="2"/>
              <a:buChar char="v"/>
            </a:pPr>
            <a:r>
              <a:rPr lang="en-IN" dirty="0" smtClean="0"/>
              <a:t>The </a:t>
            </a:r>
            <a:r>
              <a:rPr lang="en-IN" dirty="0"/>
              <a:t>best case (t(n) = 5n) occurs when A[O] is the maximum element, so that </a:t>
            </a:r>
            <a:r>
              <a:rPr lang="en-IN" dirty="0" smtClean="0"/>
              <a:t>variable </a:t>
            </a:r>
            <a:r>
              <a:rPr lang="en-IN" dirty="0" err="1" smtClean="0"/>
              <a:t>currentMax</a:t>
            </a:r>
            <a:r>
              <a:rPr lang="en-IN" dirty="0" smtClean="0"/>
              <a:t> </a:t>
            </a:r>
            <a:r>
              <a:rPr lang="en-IN" dirty="0"/>
              <a:t>is never </a:t>
            </a:r>
            <a:r>
              <a:rPr lang="en-IN" dirty="0" smtClean="0"/>
              <a:t>reassigned.</a:t>
            </a:r>
          </a:p>
          <a:p>
            <a:pPr>
              <a:buFont typeface="Wingdings" panose="05000000000000000000" pitchFamily="2" charset="2"/>
              <a:buChar char="v"/>
            </a:pPr>
            <a:r>
              <a:rPr lang="en-IN" dirty="0" smtClean="0"/>
              <a:t>The </a:t>
            </a:r>
            <a:r>
              <a:rPr lang="en-IN" dirty="0"/>
              <a:t>worst case (t(n) = 7n </a:t>
            </a:r>
            <a:r>
              <a:rPr lang="en-IN" dirty="0" smtClean="0"/>
              <a:t>- 2</a:t>
            </a:r>
            <a:r>
              <a:rPr lang="en-IN" dirty="0"/>
              <a:t>) occurs </a:t>
            </a:r>
            <a:r>
              <a:rPr lang="en-IN" dirty="0" smtClean="0"/>
              <a:t>when the </a:t>
            </a:r>
            <a:r>
              <a:rPr lang="en-IN" dirty="0"/>
              <a:t>elements are sorted in increasing order, so that variable </a:t>
            </a:r>
            <a:r>
              <a:rPr lang="en-IN" dirty="0" err="1"/>
              <a:t>currentMax</a:t>
            </a:r>
            <a:r>
              <a:rPr lang="en-IN" dirty="0"/>
              <a:t> is </a:t>
            </a:r>
            <a:r>
              <a:rPr lang="en-IN" dirty="0" smtClean="0"/>
              <a:t>reassigned at </a:t>
            </a:r>
            <a:r>
              <a:rPr lang="en-IN" dirty="0"/>
              <a:t>each iteration of the for </a:t>
            </a:r>
            <a:r>
              <a:rPr lang="en-IN" dirty="0" smtClean="0"/>
              <a:t>loop.</a:t>
            </a:r>
            <a:endParaRPr lang="en-US" altLang="zh-TW" dirty="0"/>
          </a:p>
        </p:txBody>
      </p:sp>
      <p:sp>
        <p:nvSpPr>
          <p:cNvPr id="2" name="Content Placeholder 1"/>
          <p:cNvSpPr>
            <a:spLocks noGrp="1"/>
          </p:cNvSpPr>
          <p:nvPr>
            <p:ph sz="quarter" idx="10"/>
          </p:nvPr>
        </p:nvSpPr>
        <p:spPr/>
        <p:txBody>
          <a:bodyPr/>
          <a:lstStyle/>
          <a:p>
            <a:r>
              <a:rPr lang="en-IN" dirty="0"/>
              <a:t>Counting Primitive Operations</a:t>
            </a:r>
          </a:p>
        </p:txBody>
      </p:sp>
    </p:spTree>
    <p:extLst>
      <p:ext uri="{BB962C8B-B14F-4D97-AF65-F5344CB8AC3E}">
        <p14:creationId xmlns:p14="http://schemas.microsoft.com/office/powerpoint/2010/main" val="1449312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r>
              <a:rPr lang="en-IN" sz="2000" b="1" dirty="0">
                <a:latin typeface="+mn-lt"/>
              </a:rPr>
              <a:t>How ?</a:t>
            </a:r>
          </a:p>
          <a:p>
            <a:pPr>
              <a:buFont typeface="Wingdings" panose="05000000000000000000" pitchFamily="2" charset="2"/>
              <a:buChar char="v"/>
            </a:pPr>
            <a:r>
              <a:rPr lang="en-IN" sz="2000" b="1" dirty="0" smtClean="0">
                <a:latin typeface="+mn-lt"/>
              </a:rPr>
              <a:t>Before loop:-</a:t>
            </a:r>
            <a:endParaRPr lang="en-IN" sz="2000" b="1" dirty="0">
              <a:latin typeface="+mn-lt"/>
            </a:endParaRPr>
          </a:p>
          <a:p>
            <a:pPr marL="800100" lvl="2" indent="0">
              <a:buNone/>
            </a:pPr>
            <a:r>
              <a:rPr lang="en-IN" sz="2000" dirty="0"/>
              <a:t>Initializing the variable </a:t>
            </a:r>
            <a:r>
              <a:rPr lang="en-IN" sz="2000" dirty="0" err="1"/>
              <a:t>currentMax</a:t>
            </a:r>
            <a:r>
              <a:rPr lang="en-IN" sz="2000" dirty="0"/>
              <a:t> to A [O]  - 2 steps</a:t>
            </a:r>
          </a:p>
          <a:p>
            <a:pPr marL="800100" lvl="2" indent="0">
              <a:buNone/>
            </a:pPr>
            <a:r>
              <a:rPr lang="en-IN" sz="2000" dirty="0"/>
              <a:t>Initializing of variable </a:t>
            </a:r>
            <a:r>
              <a:rPr lang="en-IN" sz="2000" dirty="0" err="1"/>
              <a:t>i</a:t>
            </a:r>
            <a:r>
              <a:rPr lang="en-IN" sz="2000" dirty="0"/>
              <a:t> to 1                               - 1 step</a:t>
            </a:r>
          </a:p>
          <a:p>
            <a:pPr>
              <a:buFont typeface="Wingdings" panose="05000000000000000000" pitchFamily="2" charset="2"/>
              <a:buChar char="v"/>
            </a:pPr>
            <a:endParaRPr lang="en-IN" sz="2000" dirty="0" smtClean="0">
              <a:latin typeface="+mn-lt"/>
            </a:endParaRPr>
          </a:p>
          <a:p>
            <a:pPr marL="800100" lvl="2" indent="0">
              <a:buNone/>
            </a:pPr>
            <a:r>
              <a:rPr lang="en-IN" sz="2000" dirty="0" smtClean="0"/>
              <a:t>Comparing </a:t>
            </a:r>
            <a:r>
              <a:rPr lang="en-IN" sz="2000" dirty="0"/>
              <a:t>two variables </a:t>
            </a:r>
            <a:r>
              <a:rPr lang="en-IN" sz="2000" dirty="0" err="1"/>
              <a:t>i</a:t>
            </a:r>
            <a:r>
              <a:rPr lang="en-IN" sz="2000" dirty="0"/>
              <a:t> &lt; n                          - n </a:t>
            </a:r>
            <a:r>
              <a:rPr lang="en-IN" sz="2000" dirty="0" smtClean="0"/>
              <a:t>steps ( loop condition)</a:t>
            </a:r>
            <a:endParaRPr lang="en-IN" sz="2000" dirty="0"/>
          </a:p>
          <a:p>
            <a:pPr>
              <a:buFont typeface="Wingdings" panose="05000000000000000000" pitchFamily="2" charset="2"/>
              <a:buChar char="v"/>
            </a:pPr>
            <a:r>
              <a:rPr lang="en-IN" sz="2000" b="1" dirty="0" smtClean="0">
                <a:latin typeface="+mn-lt"/>
              </a:rPr>
              <a:t>Within </a:t>
            </a:r>
            <a:r>
              <a:rPr lang="en-IN" sz="2000" b="1" dirty="0">
                <a:latin typeface="+mn-lt"/>
              </a:rPr>
              <a:t>loop :-</a:t>
            </a:r>
          </a:p>
          <a:p>
            <a:pPr marL="800100" lvl="2" indent="0">
              <a:buNone/>
            </a:pPr>
            <a:r>
              <a:rPr lang="en-IN" sz="2000" dirty="0"/>
              <a:t>Incrementing </a:t>
            </a:r>
            <a:r>
              <a:rPr lang="en-IN" sz="2000" dirty="0" err="1"/>
              <a:t>i</a:t>
            </a:r>
            <a:r>
              <a:rPr lang="en-IN" sz="2000" dirty="0"/>
              <a:t>                                                      - 2 steps</a:t>
            </a:r>
          </a:p>
          <a:p>
            <a:pPr marL="800100" lvl="2" indent="0">
              <a:buNone/>
            </a:pPr>
            <a:r>
              <a:rPr lang="en-IN" sz="2000" dirty="0"/>
              <a:t>Comparing  </a:t>
            </a:r>
            <a:r>
              <a:rPr lang="en-IN" sz="2000" dirty="0" err="1"/>
              <a:t>currentMax</a:t>
            </a:r>
            <a:r>
              <a:rPr lang="en-IN" sz="2000" dirty="0"/>
              <a:t> &lt; A[</a:t>
            </a:r>
            <a:r>
              <a:rPr lang="en-IN" sz="2000" dirty="0" err="1"/>
              <a:t>i</a:t>
            </a:r>
            <a:r>
              <a:rPr lang="en-IN" sz="2000" dirty="0"/>
              <a:t>]                           - 2 steps</a:t>
            </a:r>
          </a:p>
          <a:p>
            <a:pPr marL="800100" lvl="2" indent="0">
              <a:buNone/>
            </a:pPr>
            <a:r>
              <a:rPr lang="en-IN" sz="2000" dirty="0"/>
              <a:t>Initializing the variable </a:t>
            </a:r>
            <a:r>
              <a:rPr lang="en-IN" sz="2000" dirty="0" err="1"/>
              <a:t>currentMax</a:t>
            </a:r>
            <a:r>
              <a:rPr lang="en-IN" sz="2000" dirty="0"/>
              <a:t> to A [</a:t>
            </a:r>
            <a:r>
              <a:rPr lang="en-IN" sz="2000" dirty="0" err="1"/>
              <a:t>i</a:t>
            </a:r>
            <a:r>
              <a:rPr lang="en-IN" sz="2000" dirty="0"/>
              <a:t>]     - 2 steps  ( only executed if A[</a:t>
            </a:r>
            <a:r>
              <a:rPr lang="en-IN" sz="2000" dirty="0" err="1"/>
              <a:t>i</a:t>
            </a:r>
            <a:r>
              <a:rPr lang="en-IN" sz="2000" dirty="0"/>
              <a:t>] &gt; </a:t>
            </a:r>
            <a:r>
              <a:rPr lang="en-IN" sz="2000" dirty="0" err="1"/>
              <a:t>currentMax</a:t>
            </a:r>
            <a:r>
              <a:rPr lang="en-IN" sz="2000" dirty="0"/>
              <a:t> ); never executed in best  </a:t>
            </a:r>
            <a:r>
              <a:rPr lang="en-IN" sz="2000" dirty="0" smtClean="0"/>
              <a:t>case scenario</a:t>
            </a:r>
          </a:p>
          <a:p>
            <a:pPr>
              <a:buFont typeface="Wingdings" panose="05000000000000000000" pitchFamily="2" charset="2"/>
              <a:buChar char="v"/>
            </a:pPr>
            <a:r>
              <a:rPr lang="en-IN" sz="2000" b="1" dirty="0" smtClean="0">
                <a:latin typeface="+mn-lt"/>
              </a:rPr>
              <a:t>After </a:t>
            </a:r>
            <a:r>
              <a:rPr lang="en-IN" sz="2000" b="1" dirty="0">
                <a:latin typeface="+mn-lt"/>
              </a:rPr>
              <a:t>loop:-</a:t>
            </a:r>
          </a:p>
          <a:p>
            <a:pPr marL="800100" lvl="2" indent="0">
              <a:buNone/>
            </a:pPr>
            <a:r>
              <a:rPr lang="en-IN" sz="2000" dirty="0"/>
              <a:t>Return </a:t>
            </a:r>
            <a:r>
              <a:rPr lang="en-IN" sz="2000" dirty="0" err="1"/>
              <a:t>currentMax</a:t>
            </a:r>
            <a:r>
              <a:rPr lang="en-IN" sz="2000" dirty="0"/>
              <a:t>                                             -  1 step</a:t>
            </a:r>
          </a:p>
          <a:p>
            <a:pPr>
              <a:buFont typeface="Wingdings" panose="05000000000000000000" pitchFamily="2" charset="2"/>
              <a:buChar char="v"/>
            </a:pPr>
            <a:endParaRPr lang="en-US" altLang="zh-TW" sz="2000" dirty="0">
              <a:latin typeface="+mn-lt"/>
            </a:endParaRPr>
          </a:p>
        </p:txBody>
      </p:sp>
      <p:sp>
        <p:nvSpPr>
          <p:cNvPr id="2" name="Content Placeholder 1"/>
          <p:cNvSpPr>
            <a:spLocks noGrp="1"/>
          </p:cNvSpPr>
          <p:nvPr>
            <p:ph sz="quarter" idx="10"/>
          </p:nvPr>
        </p:nvSpPr>
        <p:spPr/>
        <p:txBody>
          <a:bodyPr/>
          <a:lstStyle/>
          <a:p>
            <a:r>
              <a:rPr lang="en-IN" dirty="0"/>
              <a:t>Counting Primitive Operations</a:t>
            </a:r>
          </a:p>
        </p:txBody>
      </p:sp>
    </p:spTree>
    <p:extLst>
      <p:ext uri="{BB962C8B-B14F-4D97-AF65-F5344CB8AC3E}">
        <p14:creationId xmlns:p14="http://schemas.microsoft.com/office/powerpoint/2010/main" val="4930460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US" altLang="zh-TW" dirty="0" smtClean="0"/>
              <a:t>How will you write a simple algorithm to find sum of N natural numbers from 1 to N ? </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smtClean="0"/>
              <a:t>Write code/algorithm for above and count the number of primitive operations that it does.</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smtClean="0"/>
              <a:t>Is there any scope of improvement in your algorithm here ?</a:t>
            </a:r>
            <a:endParaRPr lang="en-US" altLang="zh-TW" dirty="0"/>
          </a:p>
        </p:txBody>
      </p:sp>
      <p:sp>
        <p:nvSpPr>
          <p:cNvPr id="3" name="Content Placeholder 2"/>
          <p:cNvSpPr>
            <a:spLocks noGrp="1"/>
          </p:cNvSpPr>
          <p:nvPr>
            <p:ph sz="quarter" idx="10"/>
          </p:nvPr>
        </p:nvSpPr>
        <p:spPr/>
        <p:txBody>
          <a:bodyPr/>
          <a:lstStyle/>
          <a:p>
            <a:r>
              <a:rPr lang="en-IN" dirty="0" smtClean="0"/>
              <a:t>HomeWork_1</a:t>
            </a:r>
            <a:endParaRPr lang="en-IN" dirty="0"/>
          </a:p>
        </p:txBody>
      </p:sp>
    </p:spTree>
    <p:extLst>
      <p:ext uri="{BB962C8B-B14F-4D97-AF65-F5344CB8AC3E}">
        <p14:creationId xmlns:p14="http://schemas.microsoft.com/office/powerpoint/2010/main" val="3795172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Collapse problem (“in ONE loop”)</a:t>
            </a:r>
          </a:p>
          <a:p>
            <a:r>
              <a:rPr lang="en-US" dirty="0" smtClean="0"/>
              <a:t>INPUT</a:t>
            </a:r>
          </a:p>
          <a:p>
            <a:endParaRPr lang="en-US" dirty="0" smtClean="0"/>
          </a:p>
          <a:p>
            <a:endParaRPr lang="en-US" dirty="0" smtClean="0"/>
          </a:p>
          <a:p>
            <a:r>
              <a:rPr lang="en-US" dirty="0" smtClean="0"/>
              <a:t>OUTPUT</a:t>
            </a:r>
          </a:p>
          <a:p>
            <a:pPr>
              <a:buNone/>
            </a:pPr>
            <a:endParaRPr lang="en-US" dirty="0" smtClean="0"/>
          </a:p>
          <a:p>
            <a:endParaRPr lang="en-US" dirty="0" smtClean="0"/>
          </a:p>
          <a:p>
            <a:endParaRPr lang="en-IN" dirty="0"/>
          </a:p>
        </p:txBody>
      </p:sp>
      <p:sp>
        <p:nvSpPr>
          <p:cNvPr id="2" name="Title 1"/>
          <p:cNvSpPr>
            <a:spLocks noGrp="1"/>
          </p:cNvSpPr>
          <p:nvPr>
            <p:ph type="title" idx="4294967295"/>
          </p:nvPr>
        </p:nvSpPr>
        <p:spPr>
          <a:xfrm>
            <a:off x="0" y="274638"/>
            <a:ext cx="8229600" cy="1143000"/>
          </a:xfrm>
        </p:spPr>
        <p:txBody>
          <a:bodyPr/>
          <a:lstStyle/>
          <a:p>
            <a:r>
              <a:rPr lang="en-US" dirty="0" smtClean="0"/>
              <a:t>Problem to solve</a:t>
            </a:r>
            <a:endParaRPr lang="en-IN" dirty="0"/>
          </a:p>
        </p:txBody>
      </p:sp>
      <p:graphicFrame>
        <p:nvGraphicFramePr>
          <p:cNvPr id="4" name="Table 3"/>
          <p:cNvGraphicFramePr>
            <a:graphicFrameLocks noGrp="1"/>
          </p:cNvGraphicFramePr>
          <p:nvPr/>
        </p:nvGraphicFramePr>
        <p:xfrm>
          <a:off x="990600" y="289560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r>
                        <a:rPr lang="en-US" dirty="0" smtClean="0">
                          <a:solidFill>
                            <a:schemeClr val="tx1"/>
                          </a:solidFill>
                        </a:rPr>
                        <a:t>A</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B</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C</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D</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E</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F</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smtClean="0">
                          <a:solidFill>
                            <a:schemeClr val="tx1"/>
                          </a:solidFill>
                        </a:rPr>
                        <a:t>G</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90600" y="503936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r>
                        <a:rPr lang="en-US" dirty="0" smtClean="0">
                          <a:solidFill>
                            <a:schemeClr val="tx1"/>
                          </a:solidFill>
                        </a:rPr>
                        <a:t>A</a:t>
                      </a:r>
                      <a:endParaRPr lang="en-IN" dirty="0">
                        <a:solidFill>
                          <a:schemeClr val="tx1"/>
                        </a:solidFill>
                      </a:endParaRPr>
                    </a:p>
                  </a:txBody>
                  <a:tcPr/>
                </a:tc>
                <a:tc>
                  <a:txBody>
                    <a:bodyPr/>
                    <a:lstStyle/>
                    <a:p>
                      <a:pPr algn="ctr"/>
                      <a:r>
                        <a:rPr lang="en-US" dirty="0" smtClean="0">
                          <a:solidFill>
                            <a:schemeClr val="tx1"/>
                          </a:solidFill>
                        </a:rPr>
                        <a:t>B</a:t>
                      </a:r>
                      <a:endParaRPr lang="en-IN" dirty="0">
                        <a:solidFill>
                          <a:schemeClr val="tx1"/>
                        </a:solidFill>
                      </a:endParaRPr>
                    </a:p>
                  </a:txBody>
                  <a:tcPr/>
                </a:tc>
                <a:tc>
                  <a:txBody>
                    <a:bodyPr/>
                    <a:lstStyle/>
                    <a:p>
                      <a:pPr algn="ctr"/>
                      <a:r>
                        <a:rPr lang="en-US" dirty="0" smtClean="0">
                          <a:solidFill>
                            <a:schemeClr val="tx1"/>
                          </a:solidFill>
                        </a:rPr>
                        <a:t>C</a:t>
                      </a:r>
                      <a:endParaRPr lang="en-IN" dirty="0">
                        <a:solidFill>
                          <a:schemeClr val="tx1"/>
                        </a:solidFill>
                      </a:endParaRPr>
                    </a:p>
                  </a:txBody>
                  <a:tcPr/>
                </a:tc>
                <a:tc>
                  <a:txBody>
                    <a:bodyPr/>
                    <a:lstStyle/>
                    <a:p>
                      <a:pPr algn="ctr"/>
                      <a:r>
                        <a:rPr lang="en-US" dirty="0" smtClean="0">
                          <a:solidFill>
                            <a:schemeClr val="tx1"/>
                          </a:solidFill>
                        </a:rPr>
                        <a:t>D</a:t>
                      </a:r>
                      <a:endParaRPr lang="en-IN" dirty="0">
                        <a:solidFill>
                          <a:schemeClr val="tx1"/>
                        </a:solidFill>
                      </a:endParaRPr>
                    </a:p>
                  </a:txBody>
                  <a:tcPr/>
                </a:tc>
                <a:tc>
                  <a:txBody>
                    <a:bodyPr/>
                    <a:lstStyle/>
                    <a:p>
                      <a:pPr algn="ctr"/>
                      <a:r>
                        <a:rPr lang="en-US" dirty="0" smtClean="0">
                          <a:solidFill>
                            <a:schemeClr val="tx1"/>
                          </a:solidFill>
                        </a:rPr>
                        <a:t>E</a:t>
                      </a:r>
                      <a:endParaRPr lang="en-IN" dirty="0">
                        <a:solidFill>
                          <a:schemeClr val="tx1"/>
                        </a:solidFill>
                      </a:endParaRPr>
                    </a:p>
                  </a:txBody>
                  <a:tcPr/>
                </a:tc>
                <a:tc>
                  <a:txBody>
                    <a:bodyPr/>
                    <a:lstStyle/>
                    <a:p>
                      <a:pPr algn="ctr"/>
                      <a:r>
                        <a:rPr lang="en-US" dirty="0" smtClean="0">
                          <a:solidFill>
                            <a:schemeClr val="tx1"/>
                          </a:solidFill>
                        </a:rPr>
                        <a:t>F</a:t>
                      </a:r>
                      <a:endParaRPr lang="en-IN" dirty="0">
                        <a:solidFill>
                          <a:schemeClr val="tx1"/>
                        </a:solidFill>
                      </a:endParaRPr>
                    </a:p>
                  </a:txBody>
                  <a:tcPr/>
                </a:tc>
                <a:tc>
                  <a:txBody>
                    <a:bodyPr/>
                    <a:lstStyle/>
                    <a:p>
                      <a:pPr algn="ctr"/>
                      <a:r>
                        <a:rPr lang="en-US" dirty="0" smtClean="0">
                          <a:solidFill>
                            <a:schemeClr val="tx1"/>
                          </a:solidFill>
                        </a:rPr>
                        <a:t>G</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42998824"/>
              </p:ext>
            </p:extLst>
          </p:nvPr>
        </p:nvGraphicFramePr>
        <p:xfrm>
          <a:off x="152400" y="152400"/>
          <a:ext cx="8763000" cy="6377317"/>
        </p:xfrm>
        <a:graphic>
          <a:graphicData uri="http://schemas.openxmlformats.org/drawingml/2006/table">
            <a:tbl>
              <a:tblPr firstRow="1" bandRow="1">
                <a:tableStyleId>{5C22544A-7EE6-4342-B048-85BDC9FD1C3A}</a:tableStyleId>
              </a:tblPr>
              <a:tblGrid>
                <a:gridCol w="853035">
                  <a:extLst>
                    <a:ext uri="{9D8B030D-6E8A-4147-A177-3AD203B41FA5}">
                      <a16:colId xmlns:a16="http://schemas.microsoft.com/office/drawing/2014/main" val="1237274638"/>
                    </a:ext>
                  </a:extLst>
                </a:gridCol>
                <a:gridCol w="7909965">
                  <a:extLst>
                    <a:ext uri="{9D8B030D-6E8A-4147-A177-3AD203B41FA5}">
                      <a16:colId xmlns:a16="http://schemas.microsoft.com/office/drawing/2014/main" val="579848387"/>
                    </a:ext>
                  </a:extLst>
                </a:gridCol>
              </a:tblGrid>
              <a:tr h="6300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Course Objectives</a:t>
                      </a:r>
                    </a:p>
                  </a:txBody>
                  <a:tcPr/>
                </a:tc>
                <a:tc hMerge="1">
                  <a:txBody>
                    <a:bodyPr/>
                    <a:lstStyle/>
                    <a:p>
                      <a:endParaRPr lang="en-IN" dirty="0"/>
                    </a:p>
                  </a:txBody>
                  <a:tcPr/>
                </a:tc>
                <a:extLst>
                  <a:ext uri="{0D108BD9-81ED-4DB2-BD59-A6C34878D82A}">
                    <a16:rowId xmlns:a16="http://schemas.microsoft.com/office/drawing/2014/main" val="2636117179"/>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CO1</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mathematical and experimental techniques to analyze algorithms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681991628"/>
                  </a:ext>
                </a:extLst>
              </a:tr>
              <a:tr h="798832">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CO2</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linear and non-linear data structures and best practices to choose appropriate data structure for a given application</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156881277"/>
                  </a:ext>
                </a:extLst>
              </a:tr>
              <a:tr h="870781">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CO3</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Teach various dictionary data structures  (Lists, Trees, Heaps) with illustrations on possible representation, various operations and their efficiency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888405805"/>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CO4</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Exposes students to various sorting and searching techniques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01800342"/>
                  </a:ext>
                </a:extLst>
              </a:tr>
              <a:tr h="1336157">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CO5</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Discuss in detail various algorithm design approaches (Greedy method, divide and conquer, dynamic programming, backtracking, and branch and bound) with appropriate examples, methods to make correct design choice and the efficiency concerns.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548371010"/>
                  </a:ext>
                </a:extLst>
              </a:tr>
              <a:tr h="798832">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CO6</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complexity classes , notion of NP-Completeness, ways of classifying problem into appropriate complexity class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1059996908"/>
                  </a:ext>
                </a:extLst>
              </a:tr>
              <a:tr h="630000">
                <a:tc>
                  <a:txBody>
                    <a:bodyPr/>
                    <a:lstStyle/>
                    <a:p>
                      <a:pPr>
                        <a:lnSpc>
                          <a:spcPct val="115000"/>
                        </a:lnSpc>
                        <a:spcAft>
                          <a:spcPts val="0"/>
                        </a:spcAft>
                      </a:pPr>
                      <a:r>
                        <a:rPr lang="en-US" sz="1800" b="1" dirty="0" smtClean="0">
                          <a:solidFill>
                            <a:srgbClr val="000000"/>
                          </a:solidFill>
                          <a:effectLst/>
                          <a:latin typeface="Times New Roman" panose="02020603050405020304" pitchFamily="18" charset="0"/>
                          <a:cs typeface="Liberation Serif"/>
                        </a:rPr>
                        <a:t>CO7</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reduction method to prove a problem’s complexity class.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62564906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89800" y="1143000"/>
              <a:ext cx="6375960" cy="5259960"/>
            </p14:xfrm>
          </p:contentPart>
        </mc:Choice>
        <mc:Fallback xmlns="">
          <p:pic>
            <p:nvPicPr>
              <p:cNvPr id="2" name="Ink 1"/>
              <p:cNvPicPr/>
              <p:nvPr/>
            </p:nvPicPr>
            <p:blipFill>
              <a:blip r:embed="rId3"/>
              <a:stretch>
                <a:fillRect/>
              </a:stretch>
            </p:blipFill>
            <p:spPr>
              <a:xfrm>
                <a:off x="2080440" y="1133640"/>
                <a:ext cx="6394680" cy="5278680"/>
              </a:xfrm>
              <a:prstGeom prst="rect">
                <a:avLst/>
              </a:prstGeom>
            </p:spPr>
          </p:pic>
        </mc:Fallback>
      </mc:AlternateContent>
    </p:spTree>
    <p:extLst>
      <p:ext uri="{BB962C8B-B14F-4D97-AF65-F5344CB8AC3E}">
        <p14:creationId xmlns:p14="http://schemas.microsoft.com/office/powerpoint/2010/main" val="32608504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ltLang="en-US" dirty="0" smtClean="0"/>
          </a:p>
          <a:p>
            <a:r>
              <a:rPr lang="en-US" altLang="en-US" dirty="0" smtClean="0"/>
              <a:t>Recurrences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77960" y="271080"/>
              <a:ext cx="8259840" cy="6519960"/>
            </p14:xfrm>
          </p:contentPart>
        </mc:Choice>
        <mc:Fallback>
          <p:pic>
            <p:nvPicPr>
              <p:cNvPr id="2" name="Ink 1"/>
              <p:cNvPicPr/>
              <p:nvPr/>
            </p:nvPicPr>
            <p:blipFill>
              <a:blip r:embed="rId3"/>
              <a:stretch>
                <a:fillRect/>
              </a:stretch>
            </p:blipFill>
            <p:spPr>
              <a:xfrm>
                <a:off x="769320" y="264960"/>
                <a:ext cx="8276040" cy="6535800"/>
              </a:xfrm>
              <a:prstGeom prst="rect">
                <a:avLst/>
              </a:prstGeom>
            </p:spPr>
          </p:pic>
        </mc:Fallback>
      </mc:AlternateContent>
    </p:spTree>
    <p:extLst>
      <p:ext uri="{BB962C8B-B14F-4D97-AF65-F5344CB8AC3E}">
        <p14:creationId xmlns:p14="http://schemas.microsoft.com/office/powerpoint/2010/main" val="31682453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Autofit/>
              </a:bodyPr>
              <a:lstStyle/>
              <a:p>
                <a:pPr>
                  <a:buFont typeface="Wingdings" panose="05000000000000000000" pitchFamily="2" charset="2"/>
                  <a:buChar char="v"/>
                </a:pPr>
                <a:r>
                  <a:rPr lang="en-US" altLang="en-US" b="1" dirty="0" smtClean="0"/>
                  <a:t>Recurrences</a:t>
                </a:r>
                <a:r>
                  <a:rPr lang="en-US" altLang="en-US" dirty="0"/>
                  <a:t>: </a:t>
                </a:r>
                <a:r>
                  <a:rPr lang="en-US" altLang="en-US" dirty="0" smtClean="0"/>
                  <a:t>The </a:t>
                </a:r>
                <a:r>
                  <a:rPr lang="en-US" altLang="en-US" dirty="0"/>
                  <a:t>Divide and Conquer approach leads to Recurrence Formulae to represent its time costs:</a:t>
                </a:r>
              </a:p>
              <a:p>
                <a:pPr lvl="1">
                  <a:buFont typeface="Wingdings" panose="05000000000000000000" pitchFamily="2" charset="2"/>
                  <a:buChar char="v"/>
                </a:pPr>
                <a:r>
                  <a:rPr lang="en-US" altLang="en-US" sz="2400" dirty="0"/>
                  <a:t>For Base case (</a:t>
                </a:r>
                <a:r>
                  <a:rPr lang="en-US" altLang="en-US" sz="2400" b="1" dirty="0"/>
                  <a:t>1 is typical</a:t>
                </a:r>
                <a:r>
                  <a:rPr lang="en-US" altLang="en-US" sz="2400" dirty="0"/>
                  <a:t>, but we could have n larger) T(n) = </a:t>
                </a:r>
                <a:r>
                  <a:rPr lang="en-US" altLang="en-US" sz="2400" dirty="0">
                    <a:latin typeface="Symbol" panose="05050102010706020507" pitchFamily="18" charset="2"/>
                  </a:rPr>
                  <a:t>Q</a:t>
                </a:r>
                <a:r>
                  <a:rPr lang="en-US" altLang="en-US" sz="2400" dirty="0"/>
                  <a:t>(1).</a:t>
                </a:r>
              </a:p>
              <a:p>
                <a:pPr lvl="1">
                  <a:buFont typeface="Wingdings" panose="05000000000000000000" pitchFamily="2" charset="2"/>
                  <a:buChar char="v"/>
                </a:pPr>
                <a:r>
                  <a:rPr lang="en-US" altLang="en-US" sz="2400" dirty="0"/>
                  <a:t> For large(r) </a:t>
                </a:r>
                <a:r>
                  <a:rPr lang="en-US" altLang="en-US" sz="2400" dirty="0" smtClean="0"/>
                  <a:t>values </a:t>
                </a:r>
                <a:r>
                  <a:rPr lang="en-US" altLang="en-US" sz="2400" dirty="0"/>
                  <a:t>of n, </a:t>
                </a:r>
                <a14:m>
                  <m:oMath xmlns:m="http://schemas.openxmlformats.org/officeDocument/2006/math">
                    <m:r>
                      <a:rPr lang="en-US" altLang="en-US" sz="2400" b="1" i="1" smtClean="0">
                        <a:latin typeface="Cambria Math" panose="02040503050406030204" pitchFamily="18" charset="0"/>
                      </a:rPr>
                      <m:t>𝑻</m:t>
                    </m:r>
                    <m:d>
                      <m:dPr>
                        <m:ctrlPr>
                          <a:rPr lang="en-US" altLang="en-US" sz="2400" b="1" i="1" smtClean="0">
                            <a:latin typeface="Cambria Math" panose="02040503050406030204" pitchFamily="18" charset="0"/>
                          </a:rPr>
                        </m:ctrlPr>
                      </m:dPr>
                      <m:e>
                        <m:r>
                          <a:rPr lang="en-US" altLang="en-US" sz="2400" b="1" i="1" smtClean="0">
                            <a:latin typeface="Cambria Math" panose="02040503050406030204" pitchFamily="18" charset="0"/>
                          </a:rPr>
                          <m:t>𝒏</m:t>
                        </m:r>
                      </m:e>
                    </m:d>
                    <m:r>
                      <a:rPr lang="en-US" altLang="en-US" sz="2400" b="1" i="1" smtClean="0">
                        <a:latin typeface="Cambria Math" panose="02040503050406030204" pitchFamily="18" charset="0"/>
                      </a:rPr>
                      <m:t>=</m:t>
                    </m:r>
                    <m:r>
                      <a:rPr lang="en-US" altLang="en-US" sz="2400" b="1" i="1" smtClean="0">
                        <a:latin typeface="Cambria Math" panose="02040503050406030204" pitchFamily="18" charset="0"/>
                      </a:rPr>
                      <m:t>𝒂</m:t>
                    </m:r>
                    <m:r>
                      <a:rPr lang="en-US" altLang="en-US" sz="2400" b="1" i="1" smtClean="0">
                        <a:latin typeface="Cambria Math" panose="02040503050406030204" pitchFamily="18" charset="0"/>
                      </a:rPr>
                      <m:t> </m:t>
                    </m:r>
                    <m:r>
                      <a:rPr lang="en-US" altLang="en-US" sz="2400" b="1" i="1" smtClean="0">
                        <a:latin typeface="Cambria Math" panose="02040503050406030204" pitchFamily="18" charset="0"/>
                      </a:rPr>
                      <m:t>𝑻</m:t>
                    </m:r>
                    <m:d>
                      <m:dPr>
                        <m:ctrlPr>
                          <a:rPr lang="en-US" altLang="en-US" sz="2400" b="1" i="1" smtClean="0">
                            <a:latin typeface="Cambria Math" panose="02040503050406030204" pitchFamily="18" charset="0"/>
                          </a:rPr>
                        </m:ctrlPr>
                      </m:dPr>
                      <m:e>
                        <m:f>
                          <m:fPr>
                            <m:ctrlPr>
                              <a:rPr lang="en-US" altLang="en-US" sz="2400" b="1" i="1" smtClean="0">
                                <a:latin typeface="Cambria Math" panose="02040503050406030204" pitchFamily="18" charset="0"/>
                              </a:rPr>
                            </m:ctrlPr>
                          </m:fPr>
                          <m:num>
                            <m:r>
                              <a:rPr lang="en-US" altLang="en-US" sz="2400" b="1" i="1" smtClean="0">
                                <a:latin typeface="Cambria Math" panose="02040503050406030204" pitchFamily="18" charset="0"/>
                              </a:rPr>
                              <m:t>𝒏</m:t>
                            </m:r>
                          </m:num>
                          <m:den>
                            <m:r>
                              <a:rPr lang="en-US" altLang="en-US" sz="2400" b="1" i="1" smtClean="0">
                                <a:latin typeface="Cambria Math" panose="02040503050406030204" pitchFamily="18" charset="0"/>
                              </a:rPr>
                              <m:t>𝒃</m:t>
                            </m:r>
                          </m:den>
                        </m:f>
                      </m:e>
                    </m:d>
                    <m:r>
                      <a:rPr lang="en-US" altLang="en-US" sz="2400" b="1" i="1" smtClean="0">
                        <a:latin typeface="Cambria Math" panose="02040503050406030204" pitchFamily="18" charset="0"/>
                      </a:rPr>
                      <m:t>+</m:t>
                    </m:r>
                    <m:r>
                      <a:rPr lang="en-US" altLang="en-US" sz="2400" b="1" i="1" smtClean="0">
                        <a:latin typeface="Cambria Math" panose="02040503050406030204" pitchFamily="18" charset="0"/>
                      </a:rPr>
                      <m:t>𝒇</m:t>
                    </m:r>
                    <m:r>
                      <a:rPr lang="en-US" altLang="en-US" sz="2400" b="1" i="1" smtClean="0">
                        <a:latin typeface="Cambria Math" panose="02040503050406030204" pitchFamily="18" charset="0"/>
                      </a:rPr>
                      <m:t>(</m:t>
                    </m:r>
                    <m:r>
                      <a:rPr lang="en-US" altLang="en-US" sz="2400" b="1" i="1" smtClean="0">
                        <a:latin typeface="Cambria Math" panose="02040503050406030204" pitchFamily="18" charset="0"/>
                      </a:rPr>
                      <m:t>𝒏</m:t>
                    </m:r>
                    <m:r>
                      <a:rPr lang="en-US" altLang="en-US" sz="2400" b="1" i="1" smtClean="0">
                        <a:latin typeface="Cambria Math" panose="02040503050406030204" pitchFamily="18" charset="0"/>
                      </a:rPr>
                      <m:t>)</m:t>
                    </m:r>
                  </m:oMath>
                </a14:m>
                <a:r>
                  <a:rPr lang="en-US" altLang="en-US" sz="2400" b="1" dirty="0" smtClean="0"/>
                  <a:t>, </a:t>
                </a:r>
                <a:r>
                  <a:rPr lang="en-US" altLang="en-US" sz="2400" dirty="0"/>
                  <a:t>where f(n) represents the costs of </a:t>
                </a:r>
                <a:r>
                  <a:rPr lang="en-US" altLang="en-US" sz="2400" b="1" dirty="0"/>
                  <a:t>dividing</a:t>
                </a:r>
                <a:r>
                  <a:rPr lang="en-US" altLang="en-US" sz="2400" dirty="0"/>
                  <a:t> and those of </a:t>
                </a:r>
                <a:r>
                  <a:rPr lang="en-US" altLang="en-US" sz="2400" b="1" dirty="0"/>
                  <a:t>recombining</a:t>
                </a:r>
                <a:r>
                  <a:rPr lang="en-US" altLang="en-US" sz="2400" dirty="0"/>
                  <a:t> the solutions.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963" t="-943" r="-2074"/>
                </a:stretch>
              </a:blipFill>
            </p:spPr>
            <p:txBody>
              <a:bodyPr/>
              <a:lstStyle/>
              <a:p>
                <a:r>
                  <a:rPr lang="en-IN">
                    <a:noFill/>
                  </a:rPr>
                  <a:t> </a:t>
                </a:r>
              </a:p>
            </p:txBody>
          </p:sp>
        </mc:Fallback>
      </mc:AlternateContent>
      <p:sp>
        <p:nvSpPr>
          <p:cNvPr id="2" name="Content Placeholder 1"/>
          <p:cNvSpPr>
            <a:spLocks noGrp="1"/>
          </p:cNvSpPr>
          <p:nvPr>
            <p:ph sz="quarter" idx="10"/>
          </p:nvPr>
        </p:nvSpPr>
        <p:spPr/>
        <p:txBody>
          <a:bodyPr/>
          <a:lstStyle/>
          <a:p>
            <a:r>
              <a:rPr lang="en-US" altLang="en-US" dirty="0"/>
              <a:t>Recurrences</a:t>
            </a:r>
            <a:endParaRPr lang="en-IN"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53960" y="193320"/>
              <a:ext cx="8429760" cy="5344920"/>
            </p14:xfrm>
          </p:contentPart>
        </mc:Choice>
        <mc:Fallback>
          <p:pic>
            <p:nvPicPr>
              <p:cNvPr id="3" name="Ink 2"/>
              <p:cNvPicPr/>
              <p:nvPr/>
            </p:nvPicPr>
            <p:blipFill>
              <a:blip r:embed="rId5"/>
              <a:stretch>
                <a:fillRect/>
              </a:stretch>
            </p:blipFill>
            <p:spPr>
              <a:xfrm>
                <a:off x="446760" y="183960"/>
                <a:ext cx="8448480" cy="5364720"/>
              </a:xfrm>
              <a:prstGeom prst="rect">
                <a:avLst/>
              </a:prstGeom>
            </p:spPr>
          </p:pic>
        </mc:Fallback>
      </mc:AlternateContent>
    </p:spTree>
    <p:extLst>
      <p:ext uri="{BB962C8B-B14F-4D97-AF65-F5344CB8AC3E}">
        <p14:creationId xmlns:p14="http://schemas.microsoft.com/office/powerpoint/2010/main" val="40263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idx="1"/>
          </p:nvPr>
        </p:nvSpPr>
        <p:spPr/>
        <p:txBody>
          <a:bodyPr>
            <a:normAutofit fontScale="92500" lnSpcReduction="10000"/>
          </a:bodyPr>
          <a:lstStyle/>
          <a:p>
            <a:pPr marL="457200" indent="-457200">
              <a:buFontTx/>
              <a:buAutoNum type="arabicPeriod"/>
            </a:pPr>
            <a:r>
              <a:rPr lang="en-US" altLang="en-US" b="1" dirty="0" smtClean="0"/>
              <a:t>The substitution method</a:t>
            </a:r>
            <a:r>
              <a:rPr lang="en-US" altLang="en-US" dirty="0" smtClean="0"/>
              <a:t>: essentially, guess the solution and prove the guess to be correct by mathematical induction. This will work well in all cases. </a:t>
            </a:r>
            <a:r>
              <a:rPr lang="en-US" altLang="en-US" b="1" i="1" dirty="0" smtClean="0"/>
              <a:t>Slight difficulty</a:t>
            </a:r>
            <a:r>
              <a:rPr lang="en-US" altLang="en-US" dirty="0" smtClean="0"/>
              <a:t>: you have to guess right – and that is not easy in most cases…</a:t>
            </a:r>
          </a:p>
          <a:p>
            <a:pPr marL="457200" indent="-457200">
              <a:buFontTx/>
              <a:buAutoNum type="arabicPeriod"/>
            </a:pPr>
            <a:r>
              <a:rPr lang="en-US" altLang="en-US" b="1" dirty="0" smtClean="0"/>
              <a:t>The recursion-tree method</a:t>
            </a:r>
            <a:r>
              <a:rPr lang="en-US" altLang="en-US" dirty="0" smtClean="0"/>
              <a:t>: convert the recurrence into a tree (as in </a:t>
            </a:r>
            <a:r>
              <a:rPr lang="en-US" altLang="en-US" dirty="0" smtClean="0">
                <a:latin typeface="Times" panose="02020603050405020304" pitchFamily="18" charset="0"/>
                <a:cs typeface="Times" panose="02020603050405020304" pitchFamily="18" charset="0"/>
              </a:rPr>
              <a:t>MERGESORT</a:t>
            </a:r>
            <a:r>
              <a:rPr lang="en-US" altLang="en-US" dirty="0" smtClean="0"/>
              <a:t>) and add up all the costs of each level, and then add up the costs of all the levels. </a:t>
            </a:r>
            <a:r>
              <a:rPr lang="en-US" altLang="en-US" b="1" i="1" dirty="0" smtClean="0"/>
              <a:t>Slight difficulty</a:t>
            </a:r>
            <a:r>
              <a:rPr lang="en-US" altLang="en-US" dirty="0" smtClean="0"/>
              <a:t>: unless the costs at each level are easy to compute, you may have some difficult bounds to cook up.</a:t>
            </a:r>
          </a:p>
          <a:p>
            <a:pPr marL="457200" indent="-457200">
              <a:buFontTx/>
              <a:buAutoNum type="arabicPeriod"/>
            </a:pPr>
            <a:r>
              <a:rPr lang="en-US" altLang="en-US" b="1" dirty="0" smtClean="0"/>
              <a:t>The Master Method</a:t>
            </a:r>
            <a:r>
              <a:rPr lang="en-US" altLang="en-US" dirty="0" smtClean="0"/>
              <a:t>: there is a theorem... Basically, find out which set of hypotheses hold in your special case, and read off the conclusion. </a:t>
            </a:r>
            <a:r>
              <a:rPr lang="en-US" altLang="en-US" b="1" i="1" dirty="0" smtClean="0"/>
              <a:t>Slight difficulty</a:t>
            </a:r>
            <a:r>
              <a:rPr lang="en-US" altLang="en-US" dirty="0" smtClean="0"/>
              <a:t>: sometimes you will have trouble proving that the hypotheses you need (or any relevant hypotheses) are actually satisfied.</a:t>
            </a:r>
          </a:p>
        </p:txBody>
      </p:sp>
      <p:sp>
        <p:nvSpPr>
          <p:cNvPr id="5" name="Content Placeholder 1"/>
          <p:cNvSpPr>
            <a:spLocks noGrp="1"/>
          </p:cNvSpPr>
          <p:nvPr>
            <p:ph sz="quarter" idx="10"/>
          </p:nvPr>
        </p:nvSpPr>
        <p:spPr/>
        <p:txBody>
          <a:bodyPr/>
          <a:lstStyle/>
          <a:p>
            <a:r>
              <a:rPr lang="en-US" altLang="en-US" dirty="0"/>
              <a:t>Recurrences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8200" y="239400"/>
              <a:ext cx="8751960" cy="6224760"/>
            </p14:xfrm>
          </p:contentPart>
        </mc:Choice>
        <mc:Fallback>
          <p:pic>
            <p:nvPicPr>
              <p:cNvPr id="2" name="Ink 1"/>
              <p:cNvPicPr/>
              <p:nvPr/>
            </p:nvPicPr>
            <p:blipFill>
              <a:blip r:embed="rId3"/>
              <a:stretch>
                <a:fillRect/>
              </a:stretch>
            </p:blipFill>
            <p:spPr>
              <a:xfrm>
                <a:off x="170280" y="231120"/>
                <a:ext cx="8767440" cy="6242400"/>
              </a:xfrm>
              <a:prstGeom prst="rect">
                <a:avLst/>
              </a:prstGeom>
            </p:spPr>
          </p:pic>
        </mc:Fallback>
      </mc:AlternateContent>
    </p:spTree>
    <p:extLst>
      <p:ext uri="{BB962C8B-B14F-4D97-AF65-F5344CB8AC3E}">
        <p14:creationId xmlns:p14="http://schemas.microsoft.com/office/powerpoint/2010/main" val="369507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descr="Rectangle: Click to edit Master text styles&#10;Second level&#10;Third level&#10;Fourth level&#10;Fifth level"/>
          <p:cNvSpPr>
            <a:spLocks noGrp="1" noChangeArrowheads="1"/>
          </p:cNvSpPr>
          <p:nvPr>
            <p:ph idx="1"/>
          </p:nvPr>
        </p:nvSpPr>
        <p:spPr>
          <a:xfrm>
            <a:off x="304800" y="1600200"/>
            <a:ext cx="8229600" cy="5029200"/>
          </a:xfrm>
        </p:spPr>
        <p:txBody>
          <a:bodyPr>
            <a:noAutofit/>
          </a:bodyPr>
          <a:lstStyle/>
          <a:p>
            <a:pPr>
              <a:lnSpc>
                <a:spcPct val="90000"/>
              </a:lnSpc>
              <a:buFont typeface="Wingdings" panose="05000000000000000000" pitchFamily="2" charset="2"/>
              <a:buChar char="v"/>
            </a:pPr>
            <a:r>
              <a:rPr lang="en-US" altLang="en-US" sz="2000" dirty="0"/>
              <a:t>In the iterative substitution, or “plug-and-chug,” technique, we iteratively apply the recurrence equation to itself and see if we can find a pattern: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Note that base, T(n)=b, case occurs when 2</a:t>
            </a:r>
            <a:r>
              <a:rPr lang="en-US" altLang="en-US" sz="2000" baseline="30000" dirty="0"/>
              <a:t>i</a:t>
            </a:r>
            <a:r>
              <a:rPr lang="en-US" altLang="en-US" sz="2000" dirty="0"/>
              <a:t>=n. </a:t>
            </a:r>
            <a:r>
              <a:rPr lang="en-US" altLang="en-US" sz="2000" i="1" dirty="0"/>
              <a:t>That is</a:t>
            </a:r>
            <a:r>
              <a:rPr lang="en-US" altLang="en-US" sz="2000" dirty="0"/>
              <a:t>, </a:t>
            </a:r>
            <a:r>
              <a:rPr lang="en-US" altLang="en-US" sz="2000" dirty="0" err="1"/>
              <a:t>i</a:t>
            </a:r>
            <a:r>
              <a:rPr lang="en-US" altLang="en-US" sz="2000" dirty="0"/>
              <a:t> = log n. </a:t>
            </a:r>
          </a:p>
          <a:p>
            <a:pPr>
              <a:lnSpc>
                <a:spcPct val="90000"/>
              </a:lnSpc>
              <a:buFont typeface="Wingdings" panose="05000000000000000000" pitchFamily="2" charset="2"/>
              <a:buChar char="v"/>
            </a:pPr>
            <a:r>
              <a:rPr lang="en-US" altLang="en-US" sz="2000" dirty="0"/>
              <a:t>So,</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Thus, T(n) is O(n log n).</a:t>
            </a:r>
            <a:endParaRPr lang="en-US" altLang="en-US" sz="2000" b="1" dirty="0">
              <a:latin typeface="Times New Roman" panose="02020603050405020304" pitchFamily="18" charset="0"/>
            </a:endParaRPr>
          </a:p>
        </p:txBody>
      </p:sp>
      <p:sp>
        <p:nvSpPr>
          <p:cNvPr id="2" name="Content Placeholder 1"/>
          <p:cNvSpPr>
            <a:spLocks noGrp="1"/>
          </p:cNvSpPr>
          <p:nvPr>
            <p:ph sz="quarter" idx="10"/>
          </p:nvPr>
        </p:nvSpPr>
        <p:spPr/>
        <p:txBody>
          <a:bodyPr/>
          <a:lstStyle/>
          <a:p>
            <a:r>
              <a:rPr lang="en-US" altLang="en-US" dirty="0"/>
              <a:t>Iterative Substitution</a:t>
            </a:r>
            <a:endParaRPr lang="en-IN" dirty="0"/>
          </a:p>
        </p:txBody>
      </p:sp>
      <p:graphicFrame>
        <p:nvGraphicFramePr>
          <p:cNvPr id="167940" name="Object 4"/>
          <p:cNvGraphicFramePr>
            <a:graphicFrameLocks noChangeAspect="1"/>
          </p:cNvGraphicFramePr>
          <p:nvPr/>
        </p:nvGraphicFramePr>
        <p:xfrm>
          <a:off x="3160715" y="2209800"/>
          <a:ext cx="3849687" cy="2935288"/>
        </p:xfrm>
        <a:graphic>
          <a:graphicData uri="http://schemas.openxmlformats.org/presentationml/2006/ole">
            <mc:AlternateContent xmlns:mc="http://schemas.openxmlformats.org/markup-compatibility/2006">
              <mc:Choice xmlns:v="urn:schemas-microsoft-com:vml" Requires="v">
                <p:oleObj spid="_x0000_s4174" name="Equation" r:id="rId4" imgW="2184120" imgH="1663560" progId="Equation.3">
                  <p:embed/>
                </p:oleObj>
              </mc:Choice>
              <mc:Fallback>
                <p:oleObj name="Equation" r:id="rId4" imgW="2184120" imgH="1663560" progId="Equation.3">
                  <p:embed/>
                  <p:pic>
                    <p:nvPicPr>
                      <p:cNvPr id="1679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715" y="2209800"/>
                        <a:ext cx="3849687" cy="293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2" name="Object 6"/>
          <p:cNvGraphicFramePr>
            <a:graphicFrameLocks noChangeAspect="1"/>
          </p:cNvGraphicFramePr>
          <p:nvPr/>
        </p:nvGraphicFramePr>
        <p:xfrm>
          <a:off x="2590800" y="5638802"/>
          <a:ext cx="2216150" cy="358775"/>
        </p:xfrm>
        <a:graphic>
          <a:graphicData uri="http://schemas.openxmlformats.org/presentationml/2006/ole">
            <mc:AlternateContent xmlns:mc="http://schemas.openxmlformats.org/markup-compatibility/2006">
              <mc:Choice xmlns:v="urn:schemas-microsoft-com:vml" Requires="v">
                <p:oleObj spid="_x0000_s4175" name="Equation" r:id="rId6" imgW="1257120" imgH="203040" progId="Equation.3">
                  <p:embed/>
                </p:oleObj>
              </mc:Choice>
              <mc:Fallback>
                <p:oleObj name="Equation" r:id="rId6" imgW="1257120" imgH="203040" progId="Equation.3">
                  <p:embed/>
                  <p:pic>
                    <p:nvPicPr>
                      <p:cNvPr id="16794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5638802"/>
                        <a:ext cx="221615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196200" y="17640"/>
              <a:ext cx="8935560" cy="6547320"/>
            </p14:xfrm>
          </p:contentPart>
        </mc:Choice>
        <mc:Fallback>
          <p:pic>
            <p:nvPicPr>
              <p:cNvPr id="3" name="Ink 2"/>
              <p:cNvPicPr/>
              <p:nvPr/>
            </p:nvPicPr>
            <p:blipFill>
              <a:blip r:embed="rId9"/>
              <a:stretch>
                <a:fillRect/>
              </a:stretch>
            </p:blipFill>
            <p:spPr>
              <a:xfrm>
                <a:off x="186480" y="7920"/>
                <a:ext cx="8954280" cy="6564960"/>
              </a:xfrm>
              <a:prstGeom prst="rect">
                <a:avLst/>
              </a:prstGeom>
            </p:spPr>
          </p:pic>
        </mc:Fallback>
      </mc:AlternateContent>
    </p:spTree>
    <p:extLst>
      <p:ext uri="{BB962C8B-B14F-4D97-AF65-F5344CB8AC3E}">
        <p14:creationId xmlns:p14="http://schemas.microsoft.com/office/powerpoint/2010/main" val="7863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3" name="Rectangle 3"/>
          <p:cNvSpPr>
            <a:spLocks noGrp="1" noChangeArrowheads="1"/>
          </p:cNvSpPr>
          <p:nvPr>
            <p:ph idx="1"/>
          </p:nvPr>
        </p:nvSpPr>
        <p:spPr/>
        <p:txBody>
          <a:bodyPr>
            <a:normAutofit/>
          </a:bodyPr>
          <a:lstStyle/>
          <a:p>
            <a:pPr marL="457200" indent="-457200">
              <a:spcBef>
                <a:spcPct val="40000"/>
              </a:spcBef>
              <a:buFont typeface="Wingdings" panose="05000000000000000000" pitchFamily="2" charset="2"/>
              <a:buChar char="v"/>
            </a:pPr>
            <a:r>
              <a:rPr lang="en-US" altLang="en-US" b="1" u="sng" dirty="0"/>
              <a:t>Guess</a:t>
            </a:r>
            <a:r>
              <a:rPr lang="en-US" altLang="en-US" dirty="0"/>
              <a:t> the form of the solution, then </a:t>
            </a:r>
            <a:br>
              <a:rPr lang="en-US" altLang="en-US" dirty="0"/>
            </a:br>
            <a:r>
              <a:rPr lang="en-US" altLang="en-US" b="1" u="sng" dirty="0"/>
              <a:t>use mathematical induction</a:t>
            </a:r>
            <a:r>
              <a:rPr lang="en-US" altLang="en-US" dirty="0"/>
              <a:t> to show it correct.</a:t>
            </a:r>
          </a:p>
          <a:p>
            <a:pPr lvl="1">
              <a:spcBef>
                <a:spcPct val="40000"/>
              </a:spcBef>
              <a:buFont typeface="Wingdings" panose="05000000000000000000" pitchFamily="2" charset="2"/>
              <a:buChar char="v"/>
            </a:pPr>
            <a:r>
              <a:rPr lang="en-US" altLang="en-US" sz="2400" dirty="0"/>
              <a:t>Substitute guessed answer for the function when the inductive hypothesis is applied to smaller values – hence, the name.</a:t>
            </a:r>
          </a:p>
          <a:p>
            <a:pPr marL="457200" indent="-457200">
              <a:spcBef>
                <a:spcPct val="40000"/>
              </a:spcBef>
              <a:buFont typeface="Wingdings" panose="05000000000000000000" pitchFamily="2" charset="2"/>
              <a:buChar char="v"/>
            </a:pPr>
            <a:r>
              <a:rPr lang="en-US" altLang="en-US" dirty="0"/>
              <a:t>Works well when the solution is easy to guess.</a:t>
            </a:r>
          </a:p>
          <a:p>
            <a:pPr marL="457200" indent="-457200">
              <a:spcBef>
                <a:spcPct val="40000"/>
              </a:spcBef>
              <a:buFont typeface="Wingdings" panose="05000000000000000000" pitchFamily="2" charset="2"/>
              <a:buChar char="v"/>
            </a:pPr>
            <a:r>
              <a:rPr lang="en-US" altLang="en-US" dirty="0"/>
              <a:t>No general way to guess the correct solution.</a:t>
            </a:r>
          </a:p>
        </p:txBody>
      </p:sp>
      <p:sp>
        <p:nvSpPr>
          <p:cNvPr id="2" name="Content Placeholder 1"/>
          <p:cNvSpPr>
            <a:spLocks noGrp="1"/>
          </p:cNvSpPr>
          <p:nvPr>
            <p:ph sz="quarter" idx="10"/>
          </p:nvPr>
        </p:nvSpPr>
        <p:spPr/>
        <p:txBody>
          <a:bodyPr/>
          <a:lstStyle/>
          <a:p>
            <a:r>
              <a:rPr lang="en-US" altLang="en-US" dirty="0"/>
              <a:t>Substitution Method</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1960" y="1566000"/>
              <a:ext cx="5725080" cy="3269160"/>
            </p14:xfrm>
          </p:contentPart>
        </mc:Choice>
        <mc:Fallback>
          <p:pic>
            <p:nvPicPr>
              <p:cNvPr id="3" name="Ink 2"/>
              <p:cNvPicPr/>
              <p:nvPr/>
            </p:nvPicPr>
            <p:blipFill>
              <a:blip r:embed="rId4"/>
              <a:stretch>
                <a:fillRect/>
              </a:stretch>
            </p:blipFill>
            <p:spPr>
              <a:xfrm>
                <a:off x="194760" y="1561680"/>
                <a:ext cx="5740560" cy="3279240"/>
              </a:xfrm>
              <a:prstGeom prst="rect">
                <a:avLst/>
              </a:prstGeom>
            </p:spPr>
          </p:pic>
        </mc:Fallback>
      </mc:AlternateContent>
    </p:spTree>
    <p:extLst>
      <p:ext uri="{BB962C8B-B14F-4D97-AF65-F5344CB8AC3E}">
        <p14:creationId xmlns:p14="http://schemas.microsoft.com/office/powerpoint/2010/main" val="10893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1" name="Rectangle 3"/>
          <p:cNvSpPr>
            <a:spLocks noGrp="1" noChangeArrowheads="1"/>
          </p:cNvSpPr>
          <p:nvPr>
            <p:ph idx="1"/>
          </p:nvPr>
        </p:nvSpPr>
        <p:spPr/>
        <p:txBody>
          <a:bodyPr>
            <a:normAutofit/>
          </a:bodyPr>
          <a:lstStyle/>
          <a:p>
            <a:pPr lvl="1">
              <a:buFont typeface="Wingdings" panose="05000000000000000000" pitchFamily="2" charset="2"/>
              <a:buNone/>
            </a:pPr>
            <a:r>
              <a:rPr lang="en-US" altLang="en-US" sz="2400" dirty="0"/>
              <a:t>Recurrence:  </a:t>
            </a:r>
            <a:r>
              <a:rPr lang="en-US" altLang="en-US" sz="2400" i="1" dirty="0"/>
              <a:t>T</a:t>
            </a:r>
            <a:r>
              <a:rPr lang="en-US" altLang="en-US" sz="2400" dirty="0"/>
              <a:t>(</a:t>
            </a:r>
            <a:r>
              <a:rPr lang="en-US" altLang="en-US" sz="2400" i="1" dirty="0"/>
              <a:t>n</a:t>
            </a:r>
            <a:r>
              <a:rPr lang="en-US" altLang="en-US" sz="2400" dirty="0"/>
              <a:t>) = 1                         if   </a:t>
            </a:r>
            <a:r>
              <a:rPr lang="en-US" altLang="en-US" sz="2400" i="1" dirty="0"/>
              <a:t>n</a:t>
            </a:r>
            <a:r>
              <a:rPr lang="en-US" altLang="en-US" sz="2400" dirty="0"/>
              <a:t> = 1</a:t>
            </a:r>
          </a:p>
          <a:p>
            <a:pPr lvl="1">
              <a:buFont typeface="Wingdings" panose="05000000000000000000" pitchFamily="2" charset="2"/>
              <a:buNone/>
            </a:pPr>
            <a:r>
              <a:rPr lang="en-US" altLang="en-US" sz="2400" i="1" dirty="0"/>
              <a:t>                      T</a:t>
            </a:r>
            <a:r>
              <a:rPr lang="en-US" altLang="en-US" sz="2400" dirty="0"/>
              <a:t>(</a:t>
            </a:r>
            <a:r>
              <a:rPr lang="en-US" altLang="en-US" sz="2400" i="1" dirty="0"/>
              <a:t>n</a:t>
            </a:r>
            <a:r>
              <a:rPr lang="en-US" altLang="en-US" sz="2400" dirty="0"/>
              <a:t>) = 2</a:t>
            </a:r>
            <a:r>
              <a:rPr lang="en-US" altLang="en-US" sz="2400" i="1" dirty="0"/>
              <a:t>T</a:t>
            </a:r>
            <a:r>
              <a:rPr lang="en-US" altLang="en-US" sz="2400" dirty="0"/>
              <a:t>(</a:t>
            </a:r>
            <a:r>
              <a:rPr lang="en-US" altLang="en-US" sz="2400" i="1" dirty="0"/>
              <a:t>n</a:t>
            </a:r>
            <a:r>
              <a:rPr lang="en-US" altLang="en-US" sz="2400" dirty="0"/>
              <a:t>/2) + </a:t>
            </a:r>
            <a:r>
              <a:rPr lang="en-US" altLang="en-US" sz="2400" i="1" dirty="0"/>
              <a:t>n   </a:t>
            </a:r>
            <a:r>
              <a:rPr lang="en-US" altLang="en-US" sz="2400" dirty="0"/>
              <a:t>      if   </a:t>
            </a:r>
            <a:r>
              <a:rPr lang="en-US" altLang="en-US" sz="2400" i="1" dirty="0"/>
              <a:t>n</a:t>
            </a:r>
            <a:r>
              <a:rPr lang="en-US" altLang="en-US" sz="2400" dirty="0"/>
              <a:t> &gt; 1</a:t>
            </a:r>
          </a:p>
        </p:txBody>
      </p:sp>
      <p:sp>
        <p:nvSpPr>
          <p:cNvPr id="2" name="Content Placeholder 1"/>
          <p:cNvSpPr>
            <a:spLocks noGrp="1"/>
          </p:cNvSpPr>
          <p:nvPr>
            <p:ph sz="quarter" idx="10"/>
          </p:nvPr>
        </p:nvSpPr>
        <p:spPr/>
        <p:txBody>
          <a:bodyPr/>
          <a:lstStyle/>
          <a:p>
            <a:r>
              <a:rPr lang="en-US" altLang="en-US" dirty="0"/>
              <a:t>Example – Exact Function</a:t>
            </a:r>
            <a:endParaRPr lang="en-IN" dirty="0"/>
          </a:p>
        </p:txBody>
      </p:sp>
      <p:sp>
        <p:nvSpPr>
          <p:cNvPr id="447492" name="Text Box 4"/>
          <p:cNvSpPr txBox="1">
            <a:spLocks noChangeArrowheads="1"/>
          </p:cNvSpPr>
          <p:nvPr/>
        </p:nvSpPr>
        <p:spPr bwMode="auto">
          <a:xfrm>
            <a:off x="657227" y="2393551"/>
            <a:ext cx="7518405" cy="400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800100" lvl="1" indent="-342900">
              <a:spcBef>
                <a:spcPct val="20000"/>
              </a:spcBef>
              <a:buFont typeface="Wingdings" panose="05000000000000000000" pitchFamily="2" charset="2"/>
              <a:buChar char="v"/>
            </a:pPr>
            <a:r>
              <a:rPr lang="en-US" altLang="en-US" sz="2400" u="sng" dirty="0"/>
              <a:t>Guess:</a:t>
            </a:r>
            <a:r>
              <a:rPr lang="en-US" altLang="en-US" sz="2400" dirty="0"/>
              <a:t>  </a:t>
            </a:r>
            <a:r>
              <a:rPr lang="en-US" altLang="en-US" sz="2400" i="1" dirty="0"/>
              <a:t>T</a:t>
            </a:r>
            <a:r>
              <a:rPr lang="en-US" altLang="en-US" sz="2400" dirty="0"/>
              <a:t>(</a:t>
            </a:r>
            <a:r>
              <a:rPr lang="en-US" altLang="en-US" sz="2400" i="1" dirty="0"/>
              <a:t>n</a:t>
            </a:r>
            <a:r>
              <a:rPr lang="en-US" altLang="en-US" sz="2400" dirty="0"/>
              <a:t>) = </a:t>
            </a:r>
            <a:r>
              <a:rPr lang="en-US" altLang="en-US" sz="2400" i="1" dirty="0"/>
              <a:t>n </a:t>
            </a:r>
            <a:r>
              <a:rPr lang="en-US" altLang="en-US" sz="2400" dirty="0" err="1"/>
              <a:t>lg</a:t>
            </a:r>
            <a:r>
              <a:rPr lang="en-US" altLang="en-US" sz="2400" dirty="0"/>
              <a:t> </a:t>
            </a:r>
            <a:r>
              <a:rPr lang="en-US" altLang="en-US" sz="2400" i="1" dirty="0"/>
              <a:t>n</a:t>
            </a:r>
            <a:r>
              <a:rPr lang="en-US" altLang="en-US" sz="2400" dirty="0"/>
              <a:t> + </a:t>
            </a:r>
            <a:r>
              <a:rPr lang="en-US" altLang="en-US" sz="2400" i="1" dirty="0"/>
              <a:t>n</a:t>
            </a:r>
            <a:r>
              <a:rPr lang="en-US" altLang="en-US" sz="2400" dirty="0"/>
              <a:t>.</a:t>
            </a:r>
          </a:p>
          <a:p>
            <a:pPr marL="800100" lvl="1" indent="-342900">
              <a:spcBef>
                <a:spcPct val="20000"/>
              </a:spcBef>
              <a:buFont typeface="Wingdings" panose="05000000000000000000" pitchFamily="2" charset="2"/>
              <a:buChar char="v"/>
            </a:pPr>
            <a:r>
              <a:rPr lang="en-US" altLang="en-US" sz="2400" u="sng" dirty="0"/>
              <a:t>Induction:</a:t>
            </a:r>
            <a:r>
              <a:rPr lang="en-US" altLang="en-US" sz="2400" dirty="0"/>
              <a:t> </a:t>
            </a:r>
          </a:p>
          <a:p>
            <a:pPr marL="1257300" lvl="2" indent="-342900">
              <a:spcBef>
                <a:spcPct val="20000"/>
              </a:spcBef>
              <a:buFont typeface="Wingdings" panose="05000000000000000000" pitchFamily="2" charset="2"/>
              <a:buChar char="v"/>
            </a:pPr>
            <a:r>
              <a:rPr lang="en-US" altLang="en-US" sz="2400" b="1" dirty="0"/>
              <a:t>Basis: </a:t>
            </a:r>
            <a:r>
              <a:rPr lang="en-US" altLang="en-US" sz="2400" i="1" dirty="0"/>
              <a:t>n = </a:t>
            </a:r>
            <a:r>
              <a:rPr lang="en-US" altLang="en-US" sz="2400" dirty="0"/>
              <a:t>1 </a:t>
            </a:r>
            <a:r>
              <a:rPr lang="en-US" altLang="en-US" sz="2400" dirty="0">
                <a:sym typeface="Symbol" panose="05050102010706020507" pitchFamily="18" charset="2"/>
              </a:rPr>
              <a:t> </a:t>
            </a:r>
            <a:r>
              <a:rPr lang="en-US" altLang="en-US" sz="2400" i="1" dirty="0"/>
              <a:t>n </a:t>
            </a:r>
            <a:r>
              <a:rPr lang="en-US" altLang="en-US" sz="2400" dirty="0" err="1"/>
              <a:t>lg</a:t>
            </a:r>
            <a:r>
              <a:rPr lang="en-US" altLang="en-US" sz="2400" i="1" dirty="0" err="1"/>
              <a:t>n</a:t>
            </a:r>
            <a:r>
              <a:rPr lang="en-US" altLang="en-US" sz="2400" dirty="0"/>
              <a:t> + </a:t>
            </a:r>
            <a:r>
              <a:rPr lang="en-US" altLang="en-US" sz="2400" i="1" dirty="0"/>
              <a:t>n</a:t>
            </a:r>
            <a:r>
              <a:rPr lang="en-US" altLang="en-US" sz="2400" dirty="0"/>
              <a:t> = 1 = </a:t>
            </a:r>
            <a:r>
              <a:rPr lang="en-US" altLang="en-US" sz="2400" i="1" dirty="0"/>
              <a:t>T</a:t>
            </a:r>
            <a:r>
              <a:rPr lang="en-US" altLang="en-US" sz="2400" dirty="0"/>
              <a:t>(</a:t>
            </a:r>
            <a:r>
              <a:rPr lang="en-US" altLang="en-US" sz="2400" i="1" dirty="0"/>
              <a:t>n</a:t>
            </a:r>
            <a:r>
              <a:rPr lang="en-US" altLang="en-US" sz="2400" dirty="0"/>
              <a:t>).</a:t>
            </a:r>
          </a:p>
          <a:p>
            <a:pPr marL="1257300" lvl="2" indent="-342900">
              <a:spcBef>
                <a:spcPct val="20000"/>
              </a:spcBef>
              <a:buFont typeface="Wingdings" panose="05000000000000000000" pitchFamily="2" charset="2"/>
              <a:buChar char="v"/>
            </a:pPr>
            <a:r>
              <a:rPr lang="en-US" altLang="en-US" sz="2400" b="1" dirty="0"/>
              <a:t>Hypothesis:</a:t>
            </a:r>
            <a:r>
              <a:rPr lang="en-US" altLang="en-US" sz="2400" dirty="0"/>
              <a:t> </a:t>
            </a:r>
            <a:r>
              <a:rPr lang="en-US" altLang="en-US" sz="2400" i="1" dirty="0"/>
              <a:t>T</a:t>
            </a:r>
            <a:r>
              <a:rPr lang="en-US" altLang="en-US" sz="2400" dirty="0"/>
              <a:t>(</a:t>
            </a:r>
            <a:r>
              <a:rPr lang="en-US" altLang="en-US" sz="2400" i="1" dirty="0"/>
              <a:t>k</a:t>
            </a:r>
            <a:r>
              <a:rPr lang="en-US" altLang="en-US" sz="2400" dirty="0"/>
              <a:t>) = </a:t>
            </a:r>
            <a:r>
              <a:rPr lang="en-US" altLang="en-US" sz="2400" i="1" dirty="0"/>
              <a:t>k </a:t>
            </a:r>
            <a:r>
              <a:rPr lang="en-US" altLang="en-US" sz="2400" dirty="0" err="1"/>
              <a:t>lg</a:t>
            </a:r>
            <a:r>
              <a:rPr lang="en-US" altLang="en-US" sz="2400" dirty="0"/>
              <a:t> </a:t>
            </a:r>
            <a:r>
              <a:rPr lang="en-US" altLang="en-US" sz="2400" i="1" dirty="0"/>
              <a:t>k</a:t>
            </a:r>
            <a:r>
              <a:rPr lang="en-US" altLang="en-US" sz="2400" dirty="0"/>
              <a:t> + </a:t>
            </a:r>
            <a:r>
              <a:rPr lang="en-US" altLang="en-US" sz="2400" i="1" dirty="0"/>
              <a:t>k</a:t>
            </a:r>
            <a:r>
              <a:rPr lang="en-US" altLang="en-US" sz="2400" dirty="0"/>
              <a:t> for all </a:t>
            </a:r>
            <a:r>
              <a:rPr lang="en-US" altLang="en-US" sz="2400" i="1" dirty="0"/>
              <a:t>k</a:t>
            </a:r>
            <a:r>
              <a:rPr lang="en-US" altLang="en-US" sz="2400" dirty="0"/>
              <a:t> &lt; </a:t>
            </a:r>
            <a:r>
              <a:rPr lang="en-US" altLang="en-US" sz="2400" i="1" dirty="0"/>
              <a:t>n</a:t>
            </a:r>
            <a:r>
              <a:rPr lang="en-US" altLang="en-US" sz="2400" dirty="0"/>
              <a:t>.</a:t>
            </a:r>
            <a:endParaRPr lang="en-US" altLang="en-US" sz="2400" b="1" dirty="0"/>
          </a:p>
          <a:p>
            <a:pPr marL="1257300" lvl="2" indent="-342900">
              <a:spcBef>
                <a:spcPct val="20000"/>
              </a:spcBef>
              <a:buFont typeface="Wingdings" panose="05000000000000000000" pitchFamily="2" charset="2"/>
              <a:buChar char="v"/>
            </a:pPr>
            <a:r>
              <a:rPr lang="en-US" altLang="en-US" sz="2400" b="1" dirty="0"/>
              <a:t>Inductive Step: </a:t>
            </a:r>
            <a:r>
              <a:rPr lang="en-US" altLang="en-US" sz="2400" i="1" dirty="0"/>
              <a:t>T</a:t>
            </a:r>
            <a:r>
              <a:rPr lang="en-US" altLang="en-US" sz="2400" dirty="0"/>
              <a:t>(</a:t>
            </a:r>
            <a:r>
              <a:rPr lang="en-US" altLang="en-US" sz="2400" i="1" dirty="0"/>
              <a:t>n</a:t>
            </a:r>
            <a:r>
              <a:rPr lang="en-US" altLang="en-US" sz="2400" dirty="0"/>
              <a:t>)  = 2 </a:t>
            </a:r>
            <a:r>
              <a:rPr lang="en-US" altLang="en-US" sz="2400" i="1" dirty="0"/>
              <a:t>T</a:t>
            </a:r>
            <a:r>
              <a:rPr lang="en-US" altLang="en-US" sz="2400" dirty="0"/>
              <a:t>(</a:t>
            </a:r>
            <a:r>
              <a:rPr lang="en-US" altLang="en-US" sz="2400" i="1" dirty="0"/>
              <a:t>n</a:t>
            </a:r>
            <a:r>
              <a:rPr lang="en-US" altLang="en-US" sz="2400" dirty="0"/>
              <a:t>/2) + </a:t>
            </a:r>
            <a:r>
              <a:rPr lang="en-US" altLang="en-US" sz="2400" i="1" dirty="0"/>
              <a:t>n</a:t>
            </a:r>
          </a:p>
          <a:p>
            <a:pPr lvl="2">
              <a:spcBef>
                <a:spcPct val="20000"/>
              </a:spcBef>
            </a:pPr>
            <a:r>
              <a:rPr lang="en-US" altLang="en-US" sz="2400" b="1" dirty="0"/>
              <a:t>                                           = </a:t>
            </a:r>
            <a:r>
              <a:rPr lang="en-US" altLang="en-US" sz="2400" dirty="0"/>
              <a:t>2 ((</a:t>
            </a:r>
            <a:r>
              <a:rPr lang="en-US" altLang="en-US" sz="2400" i="1" dirty="0"/>
              <a:t>n</a:t>
            </a:r>
            <a:r>
              <a:rPr lang="en-US" altLang="en-US" sz="2400" dirty="0"/>
              <a:t>/2)</a:t>
            </a:r>
            <a:r>
              <a:rPr lang="en-US" altLang="en-US" sz="2400" dirty="0" err="1"/>
              <a:t>lg</a:t>
            </a:r>
            <a:r>
              <a:rPr lang="en-US" altLang="en-US" sz="2400" dirty="0"/>
              <a:t>(</a:t>
            </a:r>
            <a:r>
              <a:rPr lang="en-US" altLang="en-US" sz="2400" i="1" dirty="0"/>
              <a:t>n</a:t>
            </a:r>
            <a:r>
              <a:rPr lang="en-US" altLang="en-US" sz="2400" dirty="0"/>
              <a:t>/2) + (</a:t>
            </a:r>
            <a:r>
              <a:rPr lang="en-US" altLang="en-US" sz="2400" i="1" dirty="0"/>
              <a:t>n</a:t>
            </a:r>
            <a:r>
              <a:rPr lang="en-US" altLang="en-US" sz="2400" dirty="0"/>
              <a:t>/2)) + </a:t>
            </a:r>
            <a:r>
              <a:rPr lang="en-US" altLang="en-US" sz="2400" i="1" dirty="0"/>
              <a:t>n</a:t>
            </a:r>
          </a:p>
          <a:p>
            <a:pPr lvl="2">
              <a:spcBef>
                <a:spcPct val="20000"/>
              </a:spcBef>
            </a:pPr>
            <a:r>
              <a:rPr lang="en-US" altLang="en-US" sz="2400" i="1" dirty="0"/>
              <a:t>                                           = n</a:t>
            </a:r>
            <a:r>
              <a:rPr lang="en-US" altLang="en-US" sz="2400" dirty="0"/>
              <a:t> (</a:t>
            </a:r>
            <a:r>
              <a:rPr lang="en-US" altLang="en-US" sz="2400" dirty="0" err="1"/>
              <a:t>lg</a:t>
            </a:r>
            <a:r>
              <a:rPr lang="en-US" altLang="en-US" sz="2400" dirty="0"/>
              <a:t>(</a:t>
            </a:r>
            <a:r>
              <a:rPr lang="en-US" altLang="en-US" sz="2400" i="1" dirty="0"/>
              <a:t>n</a:t>
            </a:r>
            <a:r>
              <a:rPr lang="en-US" altLang="en-US" sz="2400" dirty="0"/>
              <a:t>/2)) + 2</a:t>
            </a:r>
            <a:r>
              <a:rPr lang="en-US" altLang="en-US" sz="2400" i="1" dirty="0"/>
              <a:t>n</a:t>
            </a:r>
            <a:endParaRPr lang="en-US" altLang="en-US" sz="2400" dirty="0"/>
          </a:p>
          <a:p>
            <a:pPr lvl="2">
              <a:spcBef>
                <a:spcPct val="20000"/>
              </a:spcBef>
            </a:pPr>
            <a:r>
              <a:rPr lang="en-US" altLang="en-US" sz="2400" dirty="0"/>
              <a:t>                                           = </a:t>
            </a:r>
            <a:r>
              <a:rPr lang="en-US" altLang="en-US" sz="2400" i="1" dirty="0"/>
              <a:t>n </a:t>
            </a:r>
            <a:r>
              <a:rPr lang="en-US" altLang="en-US" sz="2400" dirty="0" err="1"/>
              <a:t>lg</a:t>
            </a:r>
            <a:r>
              <a:rPr lang="en-US" altLang="en-US" sz="2400" dirty="0"/>
              <a:t> </a:t>
            </a:r>
            <a:r>
              <a:rPr lang="en-US" altLang="en-US" sz="2400" i="1" dirty="0"/>
              <a:t>n</a:t>
            </a:r>
            <a:r>
              <a:rPr lang="en-US" altLang="en-US" sz="2400" dirty="0"/>
              <a:t> – </a:t>
            </a:r>
            <a:r>
              <a:rPr lang="en-US" altLang="en-US" sz="2400" i="1" dirty="0"/>
              <a:t>n </a:t>
            </a:r>
            <a:r>
              <a:rPr lang="en-US" altLang="en-US" sz="2400" dirty="0"/>
              <a:t>+ 2</a:t>
            </a:r>
            <a:r>
              <a:rPr lang="en-US" altLang="en-US" sz="2400" i="1" dirty="0"/>
              <a:t>n</a:t>
            </a:r>
            <a:endParaRPr lang="en-US" altLang="en-US" sz="2400" dirty="0"/>
          </a:p>
          <a:p>
            <a:pPr lvl="2">
              <a:spcBef>
                <a:spcPct val="20000"/>
              </a:spcBef>
            </a:pPr>
            <a:r>
              <a:rPr lang="en-US" altLang="en-US" sz="2400" dirty="0"/>
              <a:t>                                           = </a:t>
            </a:r>
            <a:r>
              <a:rPr lang="en-US" altLang="en-US" sz="2400" i="1" dirty="0"/>
              <a:t>n</a:t>
            </a:r>
            <a:r>
              <a:rPr lang="en-US" altLang="en-US" sz="2400" dirty="0"/>
              <a:t> </a:t>
            </a:r>
            <a:r>
              <a:rPr lang="en-US" altLang="en-US" sz="2400" dirty="0" err="1"/>
              <a:t>lg</a:t>
            </a:r>
            <a:r>
              <a:rPr lang="en-US" altLang="en-US" sz="2400" dirty="0"/>
              <a:t> </a:t>
            </a:r>
            <a:r>
              <a:rPr lang="en-US" altLang="en-US" sz="2400" i="1" dirty="0"/>
              <a:t>n</a:t>
            </a:r>
            <a:r>
              <a:rPr lang="en-US" altLang="en-US" sz="2400" dirty="0"/>
              <a:t> + </a:t>
            </a:r>
            <a:r>
              <a:rPr lang="en-US" altLang="en-US" sz="2400" i="1" dirty="0"/>
              <a:t>n</a:t>
            </a:r>
            <a:endParaRPr lang="en-US" altLang="en-US" sz="2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51680" y="1471320"/>
              <a:ext cx="7783560" cy="4933440"/>
            </p14:xfrm>
          </p:contentPart>
        </mc:Choice>
        <mc:Fallback>
          <p:pic>
            <p:nvPicPr>
              <p:cNvPr id="3" name="Ink 2"/>
              <p:cNvPicPr/>
              <p:nvPr/>
            </p:nvPicPr>
            <p:blipFill>
              <a:blip r:embed="rId3"/>
              <a:stretch>
                <a:fillRect/>
              </a:stretch>
            </p:blipFill>
            <p:spPr>
              <a:xfrm>
                <a:off x="746280" y="1463040"/>
                <a:ext cx="7797960" cy="4950000"/>
              </a:xfrm>
              <a:prstGeom prst="rect">
                <a:avLst/>
              </a:prstGeom>
            </p:spPr>
          </p:pic>
        </mc:Fallback>
      </mc:AlternateContent>
    </p:spTree>
    <p:extLst>
      <p:ext uri="{BB962C8B-B14F-4D97-AF65-F5344CB8AC3E}">
        <p14:creationId xmlns:p14="http://schemas.microsoft.com/office/powerpoint/2010/main" val="73492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7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7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74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474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474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474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474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4749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4749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2" grpId="0" build="p" bldLvl="3"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7491" name="Rectangle 3"/>
              <p:cNvSpPr>
                <a:spLocks noGrp="1" noChangeArrowheads="1"/>
              </p:cNvSpPr>
              <p:nvPr>
                <p:ph idx="1"/>
              </p:nvPr>
            </p:nvSpPr>
            <p:spPr/>
            <p:txBody>
              <a:bodyPr>
                <a:normAutofit/>
              </a:bodyPr>
              <a:lstStyle/>
              <a:p>
                <a:pPr lvl="1">
                  <a:buFont typeface="Wingdings" panose="05000000000000000000" pitchFamily="2" charset="2"/>
                  <a:buNone/>
                </a:pPr>
                <a:r>
                  <a:rPr lang="en-US" altLang="en-US" sz="2400" dirty="0" smtClean="0">
                    <a:solidFill>
                      <a:schemeClr val="tx1"/>
                    </a:solidFill>
                  </a:rPr>
                  <a:t>Recurrence:  </a:t>
                </a:r>
              </a:p>
              <a:p>
                <a:pPr lvl="1">
                  <a:buFont typeface="Wingdings" panose="05000000000000000000" pitchFamily="2" charset="2"/>
                  <a:buNone/>
                </a:pPr>
                <a:endParaRPr lang="en-US" altLang="en-US" sz="2400" dirty="0">
                  <a:solidFill>
                    <a:schemeClr val="tx1"/>
                  </a:solidFill>
                </a:endParaRPr>
              </a:p>
              <a:p>
                <a:pPr lvl="1">
                  <a:buFont typeface="Wingdings" panose="05000000000000000000" pitchFamily="2" charset="2"/>
                  <a:buNone/>
                </a:pPr>
                <a:endParaRPr lang="en-US" altLang="en-US" sz="2400" dirty="0">
                  <a:solidFill>
                    <a:schemeClr val="tx1"/>
                  </a:solidFill>
                </a:endParaRPr>
              </a:p>
              <a:p>
                <a:pPr lvl="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IN" altLang="en-US" sz="2400" i="1">
                          <a:solidFill>
                            <a:schemeClr val="tx1"/>
                          </a:solidFill>
                          <a:latin typeface="Cambria Math" panose="02040503050406030204" pitchFamily="18" charset="0"/>
                        </a:rPr>
                        <m:t>𝑇</m:t>
                      </m:r>
                      <m:r>
                        <a:rPr lang="en-IN" altLang="en-US" sz="2400" i="1">
                          <a:solidFill>
                            <a:schemeClr val="tx1"/>
                          </a:solidFill>
                          <a:latin typeface="Cambria Math" panose="02040503050406030204" pitchFamily="18" charset="0"/>
                        </a:rPr>
                        <m:t> </m:t>
                      </m:r>
                      <m:d>
                        <m:dPr>
                          <m:ctrlPr>
                            <a:rPr lang="en-IN" altLang="en-US" sz="2400" i="1">
                              <a:solidFill>
                                <a:schemeClr val="tx1"/>
                              </a:solidFill>
                              <a:latin typeface="Cambria Math" panose="02040503050406030204" pitchFamily="18" charset="0"/>
                            </a:rPr>
                          </m:ctrlPr>
                        </m:dPr>
                        <m:e>
                          <m:r>
                            <a:rPr lang="en-IN" altLang="en-US" sz="2400" i="1">
                              <a:solidFill>
                                <a:schemeClr val="tx1"/>
                              </a:solidFill>
                              <a:latin typeface="Cambria Math" panose="02040503050406030204" pitchFamily="18" charset="0"/>
                            </a:rPr>
                            <m:t>𝑛</m:t>
                          </m:r>
                        </m:e>
                      </m:d>
                      <m:r>
                        <a:rPr lang="en-IN" altLang="en-US" sz="2400" i="1">
                          <a:solidFill>
                            <a:schemeClr val="tx1"/>
                          </a:solidFill>
                          <a:latin typeface="Cambria Math" panose="02040503050406030204" pitchFamily="18" charset="0"/>
                        </a:rPr>
                        <m:t>=2</m:t>
                      </m:r>
                      <m:r>
                        <a:rPr lang="en-IN" altLang="en-US" sz="2400" i="1">
                          <a:solidFill>
                            <a:schemeClr val="tx1"/>
                          </a:solidFill>
                          <a:latin typeface="Cambria Math" panose="02040503050406030204" pitchFamily="18" charset="0"/>
                        </a:rPr>
                        <m:t>𝑇</m:t>
                      </m:r>
                      <m:d>
                        <m:dPr>
                          <m:ctrlPr>
                            <a:rPr lang="en-IN" altLang="en-US" sz="2400" i="1">
                              <a:solidFill>
                                <a:schemeClr val="tx1"/>
                              </a:solidFill>
                              <a:latin typeface="Cambria Math" panose="02040503050406030204" pitchFamily="18" charset="0"/>
                            </a:rPr>
                          </m:ctrlPr>
                        </m:dPr>
                        <m:e>
                          <m:r>
                            <a:rPr lang="en-IN" altLang="en-US" sz="2400" i="1">
                              <a:solidFill>
                                <a:schemeClr val="tx1"/>
                              </a:solidFill>
                              <a:latin typeface="Cambria Math" panose="02040503050406030204" pitchFamily="18" charset="0"/>
                            </a:rPr>
                            <m:t>𝑛</m:t>
                          </m:r>
                          <m:r>
                            <a:rPr lang="en-IN" altLang="en-US" sz="2400" i="1">
                              <a:solidFill>
                                <a:schemeClr val="tx1"/>
                              </a:solidFill>
                              <a:latin typeface="Cambria Math" panose="02040503050406030204" pitchFamily="18" charset="0"/>
                            </a:rPr>
                            <m:t>−1</m:t>
                          </m:r>
                        </m:e>
                      </m:d>
                      <m:r>
                        <a:rPr lang="en-IN" altLang="en-US" sz="2400" i="1">
                          <a:solidFill>
                            <a:schemeClr val="tx1"/>
                          </a:solidFill>
                          <a:latin typeface="Cambria Math" panose="02040503050406030204" pitchFamily="18" charset="0"/>
                        </a:rPr>
                        <m:t>+</m:t>
                      </m:r>
                      <m:r>
                        <a:rPr lang="en-IN" altLang="en-US" sz="2400" i="1">
                          <a:solidFill>
                            <a:schemeClr val="tx1"/>
                          </a:solidFill>
                          <a:latin typeface="Cambria Math" panose="02040503050406030204" pitchFamily="18" charset="0"/>
                        </a:rPr>
                        <m:t>𝑛</m:t>
                      </m:r>
                      <m:r>
                        <a:rPr lang="en-IN" altLang="en-US" sz="2400" i="1">
                          <a:solidFill>
                            <a:schemeClr val="tx1"/>
                          </a:solidFill>
                          <a:latin typeface="Cambria Math" panose="02040503050406030204" pitchFamily="18" charset="0"/>
                        </a:rPr>
                        <m:t>                            </m:t>
                      </m:r>
                      <m:r>
                        <a:rPr lang="en-IN" altLang="en-US" sz="2400" i="1">
                          <a:solidFill>
                            <a:schemeClr val="tx1"/>
                          </a:solidFill>
                          <a:latin typeface="Cambria Math" panose="02040503050406030204" pitchFamily="18" charset="0"/>
                        </a:rPr>
                        <m:t>𝑖𝑠</m:t>
                      </m:r>
                      <m:r>
                        <a:rPr lang="en-IN" altLang="en-US" sz="2400" i="1">
                          <a:solidFill>
                            <a:schemeClr val="tx1"/>
                          </a:solidFill>
                          <a:latin typeface="Cambria Math" panose="02040503050406030204" pitchFamily="18" charset="0"/>
                        </a:rPr>
                        <m:t> </m:t>
                      </m:r>
                      <m:r>
                        <a:rPr lang="en-IN" altLang="en-US" sz="2400" i="1">
                          <a:solidFill>
                            <a:schemeClr val="tx1"/>
                          </a:solidFill>
                          <a:latin typeface="Cambria Math" panose="02040503050406030204" pitchFamily="18" charset="0"/>
                        </a:rPr>
                        <m:t>𝑂</m:t>
                      </m:r>
                      <m:r>
                        <a:rPr lang="en-IN" altLang="en-US" sz="2400" i="1">
                          <a:solidFill>
                            <a:schemeClr val="tx1"/>
                          </a:solidFill>
                          <a:latin typeface="Cambria Math" panose="02040503050406030204" pitchFamily="18" charset="0"/>
                        </a:rPr>
                        <m:t>(</m:t>
                      </m:r>
                      <m:sSup>
                        <m:sSupPr>
                          <m:ctrlPr>
                            <a:rPr lang="en-IN" altLang="en-US" sz="2400" i="1">
                              <a:solidFill>
                                <a:schemeClr val="tx1"/>
                              </a:solidFill>
                              <a:latin typeface="Cambria Math" panose="02040503050406030204" pitchFamily="18" charset="0"/>
                            </a:rPr>
                          </m:ctrlPr>
                        </m:sSupPr>
                        <m:e>
                          <m:r>
                            <a:rPr lang="en-IN" altLang="en-US" sz="2400" i="1">
                              <a:solidFill>
                                <a:schemeClr val="tx1"/>
                              </a:solidFill>
                              <a:latin typeface="Cambria Math" panose="02040503050406030204" pitchFamily="18" charset="0"/>
                            </a:rPr>
                            <m:t>𝑛</m:t>
                          </m:r>
                        </m:e>
                        <m:sup>
                          <m:r>
                            <a:rPr lang="en-IN" altLang="en-US" sz="2400" i="1">
                              <a:solidFill>
                                <a:schemeClr val="tx1"/>
                              </a:solidFill>
                              <a:latin typeface="Cambria Math" panose="02040503050406030204" pitchFamily="18" charset="0"/>
                            </a:rPr>
                            <m:t>2</m:t>
                          </m:r>
                        </m:sup>
                      </m:sSup>
                      <m:r>
                        <a:rPr lang="en-IN" altLang="en-US" sz="2400" i="1">
                          <a:solidFill>
                            <a:schemeClr val="tx1"/>
                          </a:solidFill>
                          <a:latin typeface="Cambria Math" panose="02040503050406030204" pitchFamily="18" charset="0"/>
                        </a:rPr>
                        <m:t>)</m:t>
                      </m:r>
                    </m:oMath>
                  </m:oMathPara>
                </a14:m>
                <a:endParaRPr lang="en-US" altLang="en-US" sz="2400" dirty="0">
                  <a:solidFill>
                    <a:schemeClr val="tx1"/>
                  </a:solidFill>
                </a:endParaRPr>
              </a:p>
              <a:p>
                <a:pPr lvl="1">
                  <a:buFont typeface="Wingdings" panose="05000000000000000000" pitchFamily="2" charset="2"/>
                  <a:buNone/>
                </a:pPr>
                <a:endParaRPr lang="en-US" altLang="en-US" sz="2400" dirty="0">
                  <a:solidFill>
                    <a:schemeClr val="tx1"/>
                  </a:solidFill>
                </a:endParaRPr>
              </a:p>
              <a:p>
                <a:pPr>
                  <a:buFont typeface="Wingdings" panose="05000000000000000000" pitchFamily="2" charset="2"/>
                  <a:buNone/>
                </a:pPr>
                <a:endParaRPr lang="en-IN" altLang="en-US" b="0" i="1" dirty="0" smtClean="0">
                  <a:solidFill>
                    <a:schemeClr val="tx1"/>
                  </a:solidFill>
                  <a:latin typeface="Cambria Math" panose="02040503050406030204" pitchFamily="18" charset="0"/>
                </a:endParaRPr>
              </a:p>
              <a:p>
                <a:pPr>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IN" altLang="en-US" b="0" i="1" smtClean="0">
                          <a:solidFill>
                            <a:schemeClr val="tx1"/>
                          </a:solidFill>
                          <a:latin typeface="Cambria Math" panose="02040503050406030204" pitchFamily="18" charset="0"/>
                        </a:rPr>
                        <m:t>𝑇</m:t>
                      </m:r>
                      <m:d>
                        <m:dPr>
                          <m:ctrlPr>
                            <a:rPr lang="en-IN" altLang="en-US" b="0" i="1" smtClean="0">
                              <a:solidFill>
                                <a:schemeClr val="tx1"/>
                              </a:solidFill>
                              <a:latin typeface="Cambria Math" panose="02040503050406030204" pitchFamily="18" charset="0"/>
                            </a:rPr>
                          </m:ctrlPr>
                        </m:dPr>
                        <m:e>
                          <m:r>
                            <a:rPr lang="en-IN" altLang="en-US" b="0" i="1" smtClean="0">
                              <a:solidFill>
                                <a:schemeClr val="tx1"/>
                              </a:solidFill>
                              <a:latin typeface="Cambria Math" panose="02040503050406030204" pitchFamily="18" charset="0"/>
                            </a:rPr>
                            <m:t>𝑛</m:t>
                          </m:r>
                        </m:e>
                      </m:d>
                      <m:r>
                        <a:rPr lang="en-IN" altLang="en-US" b="0" i="1" smtClean="0">
                          <a:solidFill>
                            <a:schemeClr val="tx1"/>
                          </a:solidFill>
                          <a:latin typeface="Cambria Math" panose="02040503050406030204" pitchFamily="18" charset="0"/>
                        </a:rPr>
                        <m:t>=</m:t>
                      </m:r>
                      <m:r>
                        <a:rPr lang="en-IN" altLang="en-US" b="0" i="1" smtClean="0">
                          <a:solidFill>
                            <a:schemeClr val="tx1"/>
                          </a:solidFill>
                          <a:latin typeface="Cambria Math" panose="02040503050406030204" pitchFamily="18" charset="0"/>
                        </a:rPr>
                        <m:t>𝑇</m:t>
                      </m:r>
                      <m:r>
                        <a:rPr lang="en-IN" altLang="en-US" b="0" i="1" smtClean="0">
                          <a:solidFill>
                            <a:schemeClr val="tx1"/>
                          </a:solidFill>
                          <a:latin typeface="Cambria Math" panose="02040503050406030204" pitchFamily="18" charset="0"/>
                        </a:rPr>
                        <m:t>(</m:t>
                      </m:r>
                      <m:d>
                        <m:dPr>
                          <m:begChr m:val="⌈"/>
                          <m:endChr m:val="⌉"/>
                          <m:ctrlPr>
                            <a:rPr lang="en-US" altLang="en-US" i="1" smtClean="0">
                              <a:solidFill>
                                <a:schemeClr val="tx1"/>
                              </a:solidFill>
                              <a:latin typeface="Cambria Math" panose="02040503050406030204" pitchFamily="18" charset="0"/>
                            </a:rPr>
                          </m:ctrlPr>
                        </m:dPr>
                        <m:e>
                          <m:r>
                            <a:rPr lang="en-IN" altLang="en-US" b="0" i="1" smtClean="0">
                              <a:solidFill>
                                <a:schemeClr val="tx1"/>
                              </a:solidFill>
                              <a:latin typeface="Cambria Math" panose="02040503050406030204" pitchFamily="18" charset="0"/>
                            </a:rPr>
                            <m:t>𝑛</m:t>
                          </m:r>
                          <m:r>
                            <a:rPr lang="en-IN" altLang="en-US" b="0" i="1" smtClean="0">
                              <a:solidFill>
                                <a:schemeClr val="tx1"/>
                              </a:solidFill>
                              <a:latin typeface="Cambria Math" panose="02040503050406030204" pitchFamily="18" charset="0"/>
                            </a:rPr>
                            <m:t>/2</m:t>
                          </m:r>
                        </m:e>
                      </m:d>
                      <m:r>
                        <a:rPr lang="en-IN" altLang="en-US" b="0" i="1" smtClean="0">
                          <a:solidFill>
                            <a:schemeClr val="tx1"/>
                          </a:solidFill>
                          <a:latin typeface="Cambria Math" panose="02040503050406030204" pitchFamily="18" charset="0"/>
                        </a:rPr>
                        <m:t>)+1                                </m:t>
                      </m:r>
                      <m:r>
                        <a:rPr lang="en-IN" altLang="en-US" b="0" i="1" smtClean="0">
                          <a:solidFill>
                            <a:schemeClr val="tx1"/>
                          </a:solidFill>
                          <a:latin typeface="Cambria Math" panose="02040503050406030204" pitchFamily="18" charset="0"/>
                        </a:rPr>
                        <m:t>𝑖𝑠</m:t>
                      </m:r>
                      <m:r>
                        <a:rPr lang="en-IN" altLang="en-US" b="0" i="1" smtClean="0">
                          <a:solidFill>
                            <a:schemeClr val="tx1"/>
                          </a:solidFill>
                          <a:latin typeface="Cambria Math" panose="02040503050406030204" pitchFamily="18" charset="0"/>
                        </a:rPr>
                        <m:t> </m:t>
                      </m:r>
                      <m:r>
                        <a:rPr lang="en-IN" altLang="en-US" b="0" i="1" smtClean="0">
                          <a:solidFill>
                            <a:schemeClr val="tx1"/>
                          </a:solidFill>
                          <a:latin typeface="Cambria Math" panose="02040503050406030204" pitchFamily="18" charset="0"/>
                        </a:rPr>
                        <m:t>𝑂</m:t>
                      </m:r>
                      <m:r>
                        <a:rPr lang="en-IN" altLang="en-US" b="0" i="1" smtClean="0">
                          <a:solidFill>
                            <a:schemeClr val="tx1"/>
                          </a:solidFill>
                          <a:latin typeface="Cambria Math" panose="02040503050406030204" pitchFamily="18" charset="0"/>
                        </a:rPr>
                        <m:t> (</m:t>
                      </m:r>
                      <m:func>
                        <m:funcPr>
                          <m:ctrlPr>
                            <a:rPr lang="en-IN" altLang="en-US" b="0" i="1" smtClean="0">
                              <a:solidFill>
                                <a:schemeClr val="tx1"/>
                              </a:solidFill>
                              <a:latin typeface="Cambria Math" panose="02040503050406030204" pitchFamily="18" charset="0"/>
                            </a:rPr>
                          </m:ctrlPr>
                        </m:funcPr>
                        <m:fName>
                          <m:r>
                            <m:rPr>
                              <m:sty m:val="p"/>
                            </m:rPr>
                            <a:rPr lang="en-IN" altLang="en-US" b="0" i="0" smtClean="0">
                              <a:solidFill>
                                <a:schemeClr val="tx1"/>
                              </a:solidFill>
                              <a:latin typeface="Cambria Math" panose="02040503050406030204" pitchFamily="18" charset="0"/>
                            </a:rPr>
                            <m:t>lg</m:t>
                          </m:r>
                        </m:fName>
                        <m:e>
                          <m:r>
                            <a:rPr lang="en-IN" altLang="en-US" b="0" i="1" smtClean="0">
                              <a:solidFill>
                                <a:schemeClr val="tx1"/>
                              </a:solidFill>
                              <a:latin typeface="Cambria Math" panose="02040503050406030204" pitchFamily="18" charset="0"/>
                            </a:rPr>
                            <m:t>𝑛</m:t>
                          </m:r>
                          <m:r>
                            <a:rPr lang="en-IN" altLang="en-US" b="0" i="1" smtClean="0">
                              <a:solidFill>
                                <a:schemeClr val="tx1"/>
                              </a:solidFill>
                              <a:latin typeface="Cambria Math" panose="02040503050406030204" pitchFamily="18" charset="0"/>
                            </a:rPr>
                            <m:t>)</m:t>
                          </m:r>
                        </m:e>
                      </m:func>
                    </m:oMath>
                  </m:oMathPara>
                </a14:m>
                <a:endParaRPr lang="en-US" altLang="en-US" dirty="0" smtClean="0">
                  <a:solidFill>
                    <a:schemeClr val="tx1"/>
                  </a:solidFill>
                </a:endParaRPr>
              </a:p>
              <a:p>
                <a:pPr lvl="1">
                  <a:buFont typeface="Wingdings" panose="05000000000000000000" pitchFamily="2" charset="2"/>
                  <a:buNone/>
                </a:pPr>
                <a:r>
                  <a:rPr lang="en-US" altLang="en-US" sz="2400" dirty="0">
                    <a:solidFill>
                      <a:schemeClr val="tx1"/>
                    </a:solidFill>
                  </a:rPr>
                  <a:t>	</a:t>
                </a:r>
              </a:p>
              <a:p>
                <a:pPr lvl="1">
                  <a:buFont typeface="Wingdings" panose="05000000000000000000" pitchFamily="2" charset="2"/>
                  <a:buNone/>
                </a:pPr>
                <a:endParaRPr lang="en-US" altLang="en-US" sz="2400" dirty="0">
                  <a:solidFill>
                    <a:schemeClr val="tx1"/>
                  </a:solidFill>
                </a:endParaRPr>
              </a:p>
            </p:txBody>
          </p:sp>
        </mc:Choice>
        <mc:Fallback xmlns="">
          <p:sp>
            <p:nvSpPr>
              <p:cNvPr id="447491" name="Rectangle 3"/>
              <p:cNvSpPr>
                <a:spLocks noGrp="1" noRot="1" noChangeAspect="1" noMove="1" noResize="1" noEditPoints="1" noAdjustHandles="1" noChangeArrowheads="1" noChangeShapeType="1" noTextEdit="1"/>
              </p:cNvSpPr>
              <p:nvPr>
                <p:ph idx="1"/>
              </p:nvPr>
            </p:nvSpPr>
            <p:spPr>
              <a:blipFill>
                <a:blip r:embed="rId2"/>
                <a:stretch>
                  <a:fillRect t="-943"/>
                </a:stretch>
              </a:blipFill>
            </p:spPr>
            <p:txBody>
              <a:bodyPr/>
              <a:lstStyle/>
              <a:p>
                <a:r>
                  <a:rPr lang="en-IN">
                    <a:noFill/>
                  </a:rPr>
                  <a:t> </a:t>
                </a:r>
              </a:p>
            </p:txBody>
          </p:sp>
        </mc:Fallback>
      </mc:AlternateContent>
      <p:sp>
        <p:nvSpPr>
          <p:cNvPr id="447490" name="Rectangle 2"/>
          <p:cNvSpPr>
            <a:spLocks noGrp="1" noChangeArrowheads="1"/>
          </p:cNvSpPr>
          <p:nvPr>
            <p:ph type="title" idx="4294967295"/>
          </p:nvPr>
        </p:nvSpPr>
        <p:spPr>
          <a:xfrm>
            <a:off x="0" y="274638"/>
            <a:ext cx="8229600" cy="1143000"/>
          </a:xfrm>
        </p:spPr>
        <p:txBody>
          <a:bodyPr/>
          <a:lstStyle/>
          <a:p>
            <a:r>
              <a:rPr lang="en-US" altLang="en-US" dirty="0" smtClean="0"/>
              <a:t>Example</a:t>
            </a:r>
            <a:endParaRPr lang="en-US" altLang="en-US"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6400" y="2479680"/>
              <a:ext cx="7909920" cy="2103840"/>
            </p14:xfrm>
          </p:contentPart>
        </mc:Choice>
        <mc:Fallback>
          <p:pic>
            <p:nvPicPr>
              <p:cNvPr id="2" name="Ink 1"/>
              <p:cNvPicPr/>
              <p:nvPr/>
            </p:nvPicPr>
            <p:blipFill>
              <a:blip r:embed="rId4"/>
              <a:stretch>
                <a:fillRect/>
              </a:stretch>
            </p:blipFill>
            <p:spPr>
              <a:xfrm>
                <a:off x="259200" y="2474280"/>
                <a:ext cx="7922520" cy="2115360"/>
              </a:xfrm>
              <a:prstGeom prst="rect">
                <a:avLst/>
              </a:prstGeom>
            </p:spPr>
          </p:pic>
        </mc:Fallback>
      </mc:AlternateContent>
    </p:spTree>
    <p:extLst>
      <p:ext uri="{BB962C8B-B14F-4D97-AF65-F5344CB8AC3E}">
        <p14:creationId xmlns:p14="http://schemas.microsoft.com/office/powerpoint/2010/main" val="624240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5"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t>Making a good guess is sometimes difficult with the substitution method.</a:t>
            </a:r>
          </a:p>
          <a:p>
            <a:pPr>
              <a:buFont typeface="Wingdings" panose="05000000000000000000" pitchFamily="2" charset="2"/>
              <a:buChar char="v"/>
            </a:pPr>
            <a:r>
              <a:rPr lang="en-US" altLang="en-US" dirty="0"/>
              <a:t>Use </a:t>
            </a:r>
            <a:r>
              <a:rPr lang="en-US" altLang="en-US" b="1" dirty="0"/>
              <a:t>recursion trees</a:t>
            </a:r>
            <a:r>
              <a:rPr lang="en-US" altLang="en-US" dirty="0"/>
              <a:t> to devise good guesses.</a:t>
            </a:r>
          </a:p>
          <a:p>
            <a:pPr>
              <a:buFont typeface="Wingdings" panose="05000000000000000000" pitchFamily="2" charset="2"/>
              <a:buChar char="v"/>
            </a:pPr>
            <a:r>
              <a:rPr lang="en-US" altLang="en-US" b="1" dirty="0"/>
              <a:t>Recursion Trees</a:t>
            </a:r>
          </a:p>
          <a:p>
            <a:pPr lvl="1">
              <a:buFont typeface="Wingdings" panose="05000000000000000000" pitchFamily="2" charset="2"/>
              <a:buChar char="v"/>
            </a:pPr>
            <a:r>
              <a:rPr lang="en-US" altLang="en-US" sz="2400" dirty="0"/>
              <a:t>Show successive expansions of recurrences using trees.</a:t>
            </a:r>
          </a:p>
          <a:p>
            <a:pPr lvl="1">
              <a:buFont typeface="Wingdings" panose="05000000000000000000" pitchFamily="2" charset="2"/>
              <a:buChar char="v"/>
            </a:pPr>
            <a:r>
              <a:rPr lang="en-US" altLang="en-US" sz="2400" dirty="0"/>
              <a:t>Keep track of the time spent on the </a:t>
            </a:r>
            <a:r>
              <a:rPr lang="en-US" altLang="en-US" sz="2400" dirty="0" err="1"/>
              <a:t>subproblems</a:t>
            </a:r>
            <a:r>
              <a:rPr lang="en-US" altLang="en-US" sz="2400" dirty="0"/>
              <a:t> of a divide and conquer algorithm.</a:t>
            </a:r>
          </a:p>
          <a:p>
            <a:pPr lvl="1">
              <a:buFont typeface="Wingdings" panose="05000000000000000000" pitchFamily="2" charset="2"/>
              <a:buChar char="v"/>
            </a:pPr>
            <a:r>
              <a:rPr lang="en-US" altLang="en-US" sz="2400" dirty="0"/>
              <a:t>Help organize the algebraic bookkeeping necessary to solve a recurrence.</a:t>
            </a:r>
          </a:p>
          <a:p>
            <a:pPr lvl="1">
              <a:buFont typeface="Wingdings" panose="05000000000000000000" pitchFamily="2" charset="2"/>
              <a:buChar char="v"/>
            </a:pPr>
            <a:endParaRPr lang="en-US" altLang="en-US" sz="2400" dirty="0"/>
          </a:p>
          <a:p>
            <a:pPr>
              <a:buFont typeface="Wingdings" panose="05000000000000000000" pitchFamily="2" charset="2"/>
              <a:buChar char="v"/>
            </a:pPr>
            <a:endParaRPr lang="en-US" altLang="en-US" dirty="0"/>
          </a:p>
        </p:txBody>
      </p:sp>
      <p:sp>
        <p:nvSpPr>
          <p:cNvPr id="448514" name="Rectangle 2"/>
          <p:cNvSpPr>
            <a:spLocks noGrp="1" noChangeArrowheads="1"/>
          </p:cNvSpPr>
          <p:nvPr>
            <p:ph type="title" idx="4294967295"/>
          </p:nvPr>
        </p:nvSpPr>
        <p:spPr>
          <a:xfrm>
            <a:off x="0" y="274638"/>
            <a:ext cx="8229600" cy="1143000"/>
          </a:xfrm>
        </p:spPr>
        <p:txBody>
          <a:bodyPr/>
          <a:lstStyle/>
          <a:p>
            <a:r>
              <a:rPr lang="en-US" altLang="en-US" dirty="0" smtClean="0"/>
              <a:t>Recursion-tree </a:t>
            </a:r>
            <a:r>
              <a:rPr lang="en-US" altLang="en-US" dirty="0"/>
              <a:t>Method</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02840" y="916920"/>
              <a:ext cx="7985520" cy="4050000"/>
            </p14:xfrm>
          </p:contentPart>
        </mc:Choice>
        <mc:Fallback>
          <p:pic>
            <p:nvPicPr>
              <p:cNvPr id="2" name="Ink 1"/>
              <p:cNvPicPr/>
              <p:nvPr/>
            </p:nvPicPr>
            <p:blipFill>
              <a:blip r:embed="rId3"/>
              <a:stretch>
                <a:fillRect/>
              </a:stretch>
            </p:blipFill>
            <p:spPr>
              <a:xfrm>
                <a:off x="395280" y="909360"/>
                <a:ext cx="8002080" cy="4066200"/>
              </a:xfrm>
              <a:prstGeom prst="rect">
                <a:avLst/>
              </a:prstGeom>
            </p:spPr>
          </p:pic>
        </mc:Fallback>
      </mc:AlternateContent>
    </p:spTree>
    <p:extLst>
      <p:ext uri="{BB962C8B-B14F-4D97-AF65-F5344CB8AC3E}">
        <p14:creationId xmlns:p14="http://schemas.microsoft.com/office/powerpoint/2010/main" val="4117613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descr="Rectangle: Click to edit Master text styles&#10;Second level&#10;Third level&#10;Fourth level&#10;Fifth level"/>
          <p:cNvSpPr>
            <a:spLocks noGrp="1" noChangeArrowheads="1"/>
          </p:cNvSpPr>
          <p:nvPr>
            <p:ph idx="1"/>
          </p:nvPr>
        </p:nvSpPr>
        <p:spPr/>
        <p:txBody>
          <a:bodyPr/>
          <a:lstStyle/>
          <a:p>
            <a:pPr>
              <a:buFont typeface="Wingdings" panose="05000000000000000000" pitchFamily="2" charset="2"/>
              <a:buChar char="v"/>
            </a:pPr>
            <a:r>
              <a:rPr lang="en-US" altLang="en-US" sz="2000" dirty="0"/>
              <a:t>Draw the recursion tree for the recurrence relation and look for a pattern: </a:t>
            </a:r>
          </a:p>
        </p:txBody>
      </p:sp>
      <p:sp>
        <p:nvSpPr>
          <p:cNvPr id="161794" name="Rectangle 2"/>
          <p:cNvSpPr>
            <a:spLocks noGrp="1" noChangeArrowheads="1"/>
          </p:cNvSpPr>
          <p:nvPr>
            <p:ph type="title" idx="4294967295"/>
          </p:nvPr>
        </p:nvSpPr>
        <p:spPr>
          <a:xfrm>
            <a:off x="0" y="304800"/>
            <a:ext cx="6553200" cy="1143000"/>
          </a:xfrm>
        </p:spPr>
        <p:txBody>
          <a:bodyPr/>
          <a:lstStyle/>
          <a:p>
            <a:r>
              <a:rPr lang="en-US" altLang="en-US" dirty="0"/>
              <a:t>The Recursion Tree</a:t>
            </a:r>
          </a:p>
        </p:txBody>
      </p:sp>
      <p:grpSp>
        <p:nvGrpSpPr>
          <p:cNvPr id="161828" name="Group 36"/>
          <p:cNvGrpSpPr>
            <a:grpSpLocks/>
          </p:cNvGrpSpPr>
          <p:nvPr/>
        </p:nvGrpSpPr>
        <p:grpSpPr bwMode="auto">
          <a:xfrm>
            <a:off x="3124200" y="3629025"/>
            <a:ext cx="4191000" cy="1785938"/>
            <a:chOff x="384" y="1632"/>
            <a:chExt cx="5184" cy="2208"/>
          </a:xfrm>
        </p:grpSpPr>
        <p:cxnSp>
          <p:nvCxnSpPr>
            <p:cNvPr id="161796" name="AutoShape 4"/>
            <p:cNvCxnSpPr>
              <a:cxnSpLocks noChangeShapeType="1"/>
              <a:stCxn id="161805" idx="0"/>
              <a:endCxn id="161802" idx="2"/>
            </p:cNvCxnSpPr>
            <p:nvPr/>
          </p:nvCxnSpPr>
          <p:spPr bwMode="auto">
            <a:xfrm flipV="1">
              <a:off x="905" y="2548"/>
              <a:ext cx="673"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7" name="AutoShape 5"/>
            <p:cNvCxnSpPr>
              <a:cxnSpLocks noChangeShapeType="1"/>
              <a:stCxn id="161806" idx="0"/>
              <a:endCxn id="161802" idx="2"/>
            </p:cNvCxnSpPr>
            <p:nvPr/>
          </p:nvCxnSpPr>
          <p:spPr bwMode="auto">
            <a:xfrm flipH="1" flipV="1">
              <a:off x="1578" y="2548"/>
              <a:ext cx="67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8" name="AutoShape 6"/>
            <p:cNvCxnSpPr>
              <a:cxnSpLocks noChangeShapeType="1"/>
              <a:stCxn id="161810" idx="0"/>
              <a:endCxn id="161805" idx="2"/>
            </p:cNvCxnSpPr>
            <p:nvPr/>
          </p:nvCxnSpPr>
          <p:spPr bwMode="auto">
            <a:xfrm flipV="1">
              <a:off x="611" y="3194"/>
              <a:ext cx="294"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9" name="AutoShape 7"/>
            <p:cNvCxnSpPr>
              <a:cxnSpLocks noChangeShapeType="1"/>
              <a:stCxn id="161812" idx="0"/>
              <a:endCxn id="161806" idx="2"/>
            </p:cNvCxnSpPr>
            <p:nvPr/>
          </p:nvCxnSpPr>
          <p:spPr bwMode="auto">
            <a:xfrm flipV="1">
              <a:off x="1948" y="3194"/>
              <a:ext cx="30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00" name="AutoShape 8"/>
            <p:cNvCxnSpPr>
              <a:cxnSpLocks noChangeShapeType="1"/>
              <a:stCxn id="161805" idx="2"/>
              <a:endCxn id="161811" idx="0"/>
            </p:cNvCxnSpPr>
            <p:nvPr/>
          </p:nvCxnSpPr>
          <p:spPr bwMode="auto">
            <a:xfrm>
              <a:off x="905" y="3194"/>
              <a:ext cx="320"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01" name="AutoShape 9"/>
            <p:cNvCxnSpPr>
              <a:cxnSpLocks noChangeShapeType="1"/>
              <a:stCxn id="161806" idx="2"/>
              <a:endCxn id="161813" idx="0"/>
            </p:cNvCxnSpPr>
            <p:nvPr/>
          </p:nvCxnSpPr>
          <p:spPr bwMode="auto">
            <a:xfrm>
              <a:off x="2250" y="3194"/>
              <a:ext cx="318"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802" name="AutoShape 10"/>
            <p:cNvSpPr>
              <a:spLocks noChangeArrowheads="1"/>
            </p:cNvSpPr>
            <p:nvPr/>
          </p:nvSpPr>
          <p:spPr bwMode="auto">
            <a:xfrm>
              <a:off x="771" y="2279"/>
              <a:ext cx="161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3" name="AutoShape 11"/>
            <p:cNvSpPr>
              <a:spLocks noChangeArrowheads="1"/>
            </p:cNvSpPr>
            <p:nvPr/>
          </p:nvSpPr>
          <p:spPr bwMode="auto">
            <a:xfrm>
              <a:off x="3555" y="2279"/>
              <a:ext cx="161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grpSp>
          <p:nvGrpSpPr>
            <p:cNvPr id="161804" name="Group 12"/>
            <p:cNvGrpSpPr>
              <a:grpSpLocks/>
            </p:cNvGrpSpPr>
            <p:nvPr/>
          </p:nvGrpSpPr>
          <p:grpSpPr bwMode="auto">
            <a:xfrm>
              <a:off x="468" y="2925"/>
              <a:ext cx="5037" cy="269"/>
              <a:chOff x="468" y="3168"/>
              <a:chExt cx="5037" cy="269"/>
            </a:xfrm>
          </p:grpSpPr>
          <p:sp>
            <p:nvSpPr>
              <p:cNvPr id="161805" name="AutoShape 13"/>
              <p:cNvSpPr>
                <a:spLocks noChangeArrowheads="1"/>
              </p:cNvSpPr>
              <p:nvPr/>
            </p:nvSpPr>
            <p:spPr bwMode="auto">
              <a:xfrm>
                <a:off x="468" y="3168"/>
                <a:ext cx="87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6" name="AutoShape 14"/>
              <p:cNvSpPr>
                <a:spLocks noChangeArrowheads="1"/>
              </p:cNvSpPr>
              <p:nvPr/>
            </p:nvSpPr>
            <p:spPr bwMode="auto">
              <a:xfrm>
                <a:off x="1779" y="3168"/>
                <a:ext cx="942"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7" name="AutoShape 15"/>
              <p:cNvSpPr>
                <a:spLocks noChangeArrowheads="1"/>
              </p:cNvSpPr>
              <p:nvPr/>
            </p:nvSpPr>
            <p:spPr bwMode="auto">
              <a:xfrm>
                <a:off x="3252" y="3168"/>
                <a:ext cx="87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8" name="AutoShape 16"/>
              <p:cNvSpPr>
                <a:spLocks noChangeArrowheads="1"/>
              </p:cNvSpPr>
              <p:nvPr/>
            </p:nvSpPr>
            <p:spPr bwMode="auto">
              <a:xfrm>
                <a:off x="4563" y="3168"/>
                <a:ext cx="942"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grpSp>
        <p:grpSp>
          <p:nvGrpSpPr>
            <p:cNvPr id="161809" name="Group 17"/>
            <p:cNvGrpSpPr>
              <a:grpSpLocks/>
            </p:cNvGrpSpPr>
            <p:nvPr/>
          </p:nvGrpSpPr>
          <p:grpSpPr bwMode="auto">
            <a:xfrm>
              <a:off x="384" y="3571"/>
              <a:ext cx="5184" cy="269"/>
              <a:chOff x="384" y="3571"/>
              <a:chExt cx="5184" cy="269"/>
            </a:xfrm>
          </p:grpSpPr>
          <p:sp>
            <p:nvSpPr>
              <p:cNvPr id="161810" name="AutoShape 18"/>
              <p:cNvSpPr>
                <a:spLocks noChangeArrowheads="1"/>
              </p:cNvSpPr>
              <p:nvPr/>
            </p:nvSpPr>
            <p:spPr bwMode="auto">
              <a:xfrm>
                <a:off x="384" y="3571"/>
                <a:ext cx="454"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1" name="AutoShape 19"/>
              <p:cNvSpPr>
                <a:spLocks noChangeArrowheads="1"/>
              </p:cNvSpPr>
              <p:nvPr/>
            </p:nvSpPr>
            <p:spPr bwMode="auto">
              <a:xfrm>
                <a:off x="1006" y="3571"/>
                <a:ext cx="437"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2" name="AutoShape 20"/>
              <p:cNvSpPr>
                <a:spLocks noChangeArrowheads="1"/>
              </p:cNvSpPr>
              <p:nvPr/>
            </p:nvSpPr>
            <p:spPr bwMode="auto">
              <a:xfrm>
                <a:off x="1725" y="3571"/>
                <a:ext cx="445"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3" name="AutoShape 21"/>
              <p:cNvSpPr>
                <a:spLocks noChangeArrowheads="1"/>
              </p:cNvSpPr>
              <p:nvPr/>
            </p:nvSpPr>
            <p:spPr bwMode="auto">
              <a:xfrm>
                <a:off x="2351" y="3571"/>
                <a:ext cx="433"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4" name="AutoShape 22"/>
              <p:cNvSpPr>
                <a:spLocks noChangeArrowheads="1"/>
              </p:cNvSpPr>
              <p:nvPr/>
            </p:nvSpPr>
            <p:spPr bwMode="auto">
              <a:xfrm>
                <a:off x="3168" y="3571"/>
                <a:ext cx="454"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5" name="AutoShape 23"/>
              <p:cNvSpPr>
                <a:spLocks noChangeArrowheads="1"/>
              </p:cNvSpPr>
              <p:nvPr/>
            </p:nvSpPr>
            <p:spPr bwMode="auto">
              <a:xfrm>
                <a:off x="3790" y="3571"/>
                <a:ext cx="437"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6" name="AutoShape 24"/>
              <p:cNvSpPr>
                <a:spLocks noChangeArrowheads="1"/>
              </p:cNvSpPr>
              <p:nvPr/>
            </p:nvSpPr>
            <p:spPr bwMode="auto">
              <a:xfrm>
                <a:off x="4509" y="3571"/>
                <a:ext cx="445"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7" name="AutoShape 25"/>
              <p:cNvSpPr>
                <a:spLocks noChangeArrowheads="1"/>
              </p:cNvSpPr>
              <p:nvPr/>
            </p:nvSpPr>
            <p:spPr bwMode="auto">
              <a:xfrm>
                <a:off x="5135" y="3571"/>
                <a:ext cx="433"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grpSp>
        <p:cxnSp>
          <p:nvCxnSpPr>
            <p:cNvPr id="161818" name="AutoShape 26"/>
            <p:cNvCxnSpPr>
              <a:cxnSpLocks noChangeShapeType="1"/>
              <a:stCxn id="161807" idx="0"/>
              <a:endCxn id="161803" idx="2"/>
            </p:cNvCxnSpPr>
            <p:nvPr/>
          </p:nvCxnSpPr>
          <p:spPr bwMode="auto">
            <a:xfrm flipV="1">
              <a:off x="3689" y="2548"/>
              <a:ext cx="673"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19" name="AutoShape 27"/>
            <p:cNvCxnSpPr>
              <a:cxnSpLocks noChangeShapeType="1"/>
              <a:stCxn id="161808" idx="0"/>
              <a:endCxn id="161803" idx="2"/>
            </p:cNvCxnSpPr>
            <p:nvPr/>
          </p:nvCxnSpPr>
          <p:spPr bwMode="auto">
            <a:xfrm flipH="1" flipV="1">
              <a:off x="4362" y="2548"/>
              <a:ext cx="67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0" name="AutoShape 28"/>
            <p:cNvCxnSpPr>
              <a:cxnSpLocks noChangeShapeType="1"/>
              <a:stCxn id="161814" idx="0"/>
              <a:endCxn id="161807" idx="2"/>
            </p:cNvCxnSpPr>
            <p:nvPr/>
          </p:nvCxnSpPr>
          <p:spPr bwMode="auto">
            <a:xfrm flipV="1">
              <a:off x="3395" y="3194"/>
              <a:ext cx="294"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1" name="AutoShape 29"/>
            <p:cNvCxnSpPr>
              <a:cxnSpLocks noChangeShapeType="1"/>
              <a:stCxn id="161816" idx="0"/>
              <a:endCxn id="161808" idx="2"/>
            </p:cNvCxnSpPr>
            <p:nvPr/>
          </p:nvCxnSpPr>
          <p:spPr bwMode="auto">
            <a:xfrm flipV="1">
              <a:off x="4732" y="3194"/>
              <a:ext cx="30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2" name="AutoShape 30"/>
            <p:cNvCxnSpPr>
              <a:cxnSpLocks noChangeShapeType="1"/>
              <a:stCxn id="161807" idx="2"/>
              <a:endCxn id="161815" idx="0"/>
            </p:cNvCxnSpPr>
            <p:nvPr/>
          </p:nvCxnSpPr>
          <p:spPr bwMode="auto">
            <a:xfrm>
              <a:off x="3689" y="3194"/>
              <a:ext cx="320"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3" name="AutoShape 31"/>
            <p:cNvCxnSpPr>
              <a:cxnSpLocks noChangeShapeType="1"/>
              <a:stCxn id="161808" idx="2"/>
              <a:endCxn id="161817" idx="0"/>
            </p:cNvCxnSpPr>
            <p:nvPr/>
          </p:nvCxnSpPr>
          <p:spPr bwMode="auto">
            <a:xfrm>
              <a:off x="5034" y="3194"/>
              <a:ext cx="318"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824" name="AutoShape 32"/>
            <p:cNvSpPr>
              <a:spLocks noChangeArrowheads="1"/>
            </p:cNvSpPr>
            <p:nvPr/>
          </p:nvSpPr>
          <p:spPr bwMode="auto">
            <a:xfrm>
              <a:off x="1440" y="1632"/>
              <a:ext cx="3072" cy="271"/>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cxnSp>
          <p:nvCxnSpPr>
            <p:cNvPr id="161825" name="AutoShape 33"/>
            <p:cNvCxnSpPr>
              <a:cxnSpLocks noChangeShapeType="1"/>
              <a:stCxn id="161802" idx="0"/>
              <a:endCxn id="161824" idx="2"/>
            </p:cNvCxnSpPr>
            <p:nvPr/>
          </p:nvCxnSpPr>
          <p:spPr bwMode="auto">
            <a:xfrm flipV="1">
              <a:off x="1578" y="1903"/>
              <a:ext cx="1398" cy="376"/>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6" name="AutoShape 34"/>
            <p:cNvCxnSpPr>
              <a:cxnSpLocks noChangeShapeType="1"/>
              <a:stCxn id="161803" idx="0"/>
              <a:endCxn id="161824" idx="2"/>
            </p:cNvCxnSpPr>
            <p:nvPr/>
          </p:nvCxnSpPr>
          <p:spPr bwMode="auto">
            <a:xfrm flipH="1" flipV="1">
              <a:off x="2976" y="1903"/>
              <a:ext cx="1386" cy="376"/>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61957" name="Group 165"/>
          <p:cNvGraphicFramePr>
            <a:graphicFrameLocks noGrp="1"/>
          </p:cNvGraphicFramePr>
          <p:nvPr/>
        </p:nvGraphicFramePr>
        <p:xfrm>
          <a:off x="914400" y="3181352"/>
          <a:ext cx="2057400" cy="2381251"/>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857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ahoma" panose="020B0604030504040204" pitchFamily="34" charset="0"/>
                        </a:rPr>
                        <a:t>depth</a:t>
                      </a:r>
                    </a:p>
                  </a:txBody>
                  <a:tcPr marL="0" marR="0" marT="0" marB="0" horzOverflow="overflow">
                    <a:lnL cap="flat">
                      <a:noFill/>
                    </a:lnL>
                    <a:lnR>
                      <a:noFill/>
                    </a:lnR>
                    <a:lnT cap="fla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ahoma" panose="020B0604030504040204" pitchFamily="34" charset="0"/>
                        </a:rPr>
                        <a:t>T’s</a:t>
                      </a:r>
                    </a:p>
                  </a:txBody>
                  <a:tcPr marL="0" marR="0" marT="0" marB="0" horzOverflow="overflow">
                    <a:lnL>
                      <a:noFill/>
                    </a:lnL>
                    <a:lnR>
                      <a:noFill/>
                    </a:lnR>
                    <a:lnT cap="fla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ahoma" panose="020B0604030504040204" pitchFamily="34" charset="0"/>
                        </a:rPr>
                        <a:t>size</a:t>
                      </a:r>
                    </a:p>
                  </a:txBody>
                  <a:tcPr marL="0" marR="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imes New Roman" panose="02020603050405020304" pitchFamily="18" charset="0"/>
                        </a:rPr>
                        <a:t>0</a:t>
                      </a: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imes New Roman" panose="02020603050405020304" pitchFamily="18" charset="0"/>
                        </a:rPr>
                        <a:t>1</a:t>
                      </a: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n</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270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imes New Roman" panose="02020603050405020304" pitchFamily="18" charset="0"/>
                        </a:rPr>
                        <a:t>1</a:t>
                      </a: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imes New Roman" panose="02020603050405020304" pitchFamily="18" charset="0"/>
                        </a:rPr>
                        <a:t>2</a:t>
                      </a: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n</a:t>
                      </a:r>
                      <a:r>
                        <a:rPr kumimoji="0" lang="en-US" altLang="en-US" sz="1800" b="1" i="0" u="none" strike="noStrike" cap="none" normalizeH="0" baseline="0" smtClean="0">
                          <a:ln>
                            <a:noFill/>
                          </a:ln>
                          <a:solidFill>
                            <a:schemeClr val="tx1"/>
                          </a:solidFill>
                          <a:effectLst/>
                          <a:latin typeface="Symbol" panose="05050102010706020507" pitchFamily="18" charset="2"/>
                        </a:rPr>
                        <a:t>/</a:t>
                      </a:r>
                      <a:r>
                        <a:rPr kumimoji="0" lang="en-US" altLang="en-US" sz="1800" b="0" i="0" u="none" strike="noStrike" cap="none" normalizeH="0" baseline="0" smtClean="0">
                          <a:ln>
                            <a:noFill/>
                          </a:ln>
                          <a:solidFill>
                            <a:schemeClr val="tx1"/>
                          </a:solidFill>
                          <a:effectLst/>
                          <a:latin typeface="Times New Roman" panose="02020603050405020304" pitchFamily="18" charset="0"/>
                        </a:rPr>
                        <a:t>2</a:t>
                      </a:r>
                      <a:endParaRPr kumimoji="0" lang="en-US" altLang="en-US" sz="1800" b="1" i="1" u="none" strike="noStrike" cap="none" normalizeH="0" baseline="30000" smtClean="0">
                        <a:ln>
                          <a:noFill/>
                        </a:ln>
                        <a:solidFill>
                          <a:schemeClr val="tx1"/>
                        </a:solidFill>
                        <a:effectLst/>
                        <a:latin typeface="Times New Roman" panose="02020603050405020304" pitchFamily="18" charset="0"/>
                      </a:endParaRP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i</a:t>
                      </a:r>
                      <a:endParaRPr kumimoji="0" lang="en-US" altLang="en-US" sz="1800" b="0" i="0" u="none" strike="noStrike" cap="none" normalizeH="0" baseline="0" smtClean="0">
                        <a:ln>
                          <a:noFill/>
                        </a:ln>
                        <a:solidFill>
                          <a:schemeClr val="tx1"/>
                        </a:solidFill>
                        <a:effectLst/>
                        <a:latin typeface="Times New Roman" panose="02020603050405020304" pitchFamily="18" charset="0"/>
                      </a:endParaRP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imes New Roman" panose="02020603050405020304" pitchFamily="18" charset="0"/>
                        </a:rPr>
                        <a:t>2</a:t>
                      </a:r>
                      <a:r>
                        <a:rPr kumimoji="0" lang="en-US" altLang="en-US" sz="1800" b="1" i="1" u="none" strike="noStrike" cap="none" normalizeH="0" baseline="30000" smtClean="0">
                          <a:ln>
                            <a:noFill/>
                          </a:ln>
                          <a:solidFill>
                            <a:schemeClr val="tx1"/>
                          </a:solidFill>
                          <a:effectLst/>
                          <a:latin typeface="Times New Roman" panose="02020603050405020304" pitchFamily="18" charset="0"/>
                        </a:rPr>
                        <a:t>i</a:t>
                      </a:r>
                      <a:endParaRPr kumimoji="0" lang="en-US" altLang="en-US" sz="1800" b="0" i="0" u="none" strike="noStrike" cap="none" normalizeH="0" baseline="30000" smtClean="0">
                        <a:ln>
                          <a:noFill/>
                        </a:ln>
                        <a:solidFill>
                          <a:schemeClr val="tx1"/>
                        </a:solidFill>
                        <a:effectLst/>
                        <a:latin typeface="Times New Roman" panose="02020603050405020304" pitchFamily="18" charset="0"/>
                      </a:endParaRP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n</a:t>
                      </a:r>
                      <a:r>
                        <a:rPr kumimoji="0" lang="en-US" altLang="en-US" sz="1800" b="1" i="0" u="none" strike="noStrike" cap="none" normalizeH="0" baseline="0" smtClean="0">
                          <a:ln>
                            <a:noFill/>
                          </a:ln>
                          <a:solidFill>
                            <a:schemeClr val="tx1"/>
                          </a:solidFill>
                          <a:effectLst/>
                          <a:latin typeface="Symbol" panose="05050102010706020507" pitchFamily="18" charset="2"/>
                        </a:rPr>
                        <a:t>/</a:t>
                      </a:r>
                      <a:r>
                        <a:rPr kumimoji="0" lang="en-US" altLang="en-US" sz="1800" b="0" i="0" u="none" strike="noStrike" cap="none" normalizeH="0" baseline="0" smtClean="0">
                          <a:ln>
                            <a:noFill/>
                          </a:ln>
                          <a:solidFill>
                            <a:schemeClr val="tx1"/>
                          </a:solidFill>
                          <a:effectLst/>
                          <a:latin typeface="Times New Roman" panose="02020603050405020304" pitchFamily="18" charset="0"/>
                        </a:rPr>
                        <a:t>2</a:t>
                      </a:r>
                      <a:r>
                        <a:rPr kumimoji="0" lang="en-US" altLang="en-US" sz="1800" b="1" i="1" u="none" strike="noStrike" cap="none" normalizeH="0" baseline="30000" smtClean="0">
                          <a:ln>
                            <a:noFill/>
                          </a:ln>
                          <a:solidFill>
                            <a:schemeClr val="tx1"/>
                          </a:solidFill>
                          <a:effectLst/>
                          <a:latin typeface="Times New Roman" panose="02020603050405020304" pitchFamily="18" charset="0"/>
                        </a:rPr>
                        <a:t>i</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23875">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a:t>
                      </a:r>
                    </a:p>
                  </a:txBody>
                  <a:tcPr marL="0" marR="0" marT="0" marB="0" anchor="ctr" horzOverflow="overflow">
                    <a:lnL cap="flat">
                      <a:noFill/>
                    </a:lnL>
                    <a:lnR>
                      <a:noFill/>
                    </a:lnR>
                    <a:lnT>
                      <a:noFill/>
                    </a:lnT>
                    <a:lnB cap="flat">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Times New Roman" panose="02020603050405020304" pitchFamily="18" charset="0"/>
                        </a:rPr>
                        <a:t>…</a:t>
                      </a:r>
                    </a:p>
                  </a:txBody>
                  <a:tcPr marL="0" marR="0" marT="0" marB="0" anchor="ctr" horzOverflow="overflow">
                    <a:lnL>
                      <a:noFill/>
                    </a:lnL>
                    <a:lnR>
                      <a:noFill/>
                    </a:lnR>
                    <a:lnT>
                      <a:noFill/>
                    </a:lnT>
                    <a:lnB cap="flat">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rPr>
                        <a:t>…</a:t>
                      </a:r>
                    </a:p>
                  </a:txBody>
                  <a:tcPr marL="0" marR="0" marT="0" marB="0"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1959" name="Object 167"/>
          <p:cNvGraphicFramePr>
            <a:graphicFrameLocks noChangeAspect="1"/>
          </p:cNvGraphicFramePr>
          <p:nvPr/>
        </p:nvGraphicFramePr>
        <p:xfrm>
          <a:off x="2895600" y="2209802"/>
          <a:ext cx="3200400" cy="720725"/>
        </p:xfrm>
        <a:graphic>
          <a:graphicData uri="http://schemas.openxmlformats.org/presentationml/2006/ole">
            <mc:AlternateContent xmlns:mc="http://schemas.openxmlformats.org/markup-compatibility/2006">
              <mc:Choice xmlns:v="urn:schemas-microsoft-com:vml" Requires="v">
                <p:oleObj spid="_x0000_s5160" name="Equation" r:id="rId3" imgW="2031840" imgH="457200" progId="Equation.3">
                  <p:embed/>
                </p:oleObj>
              </mc:Choice>
              <mc:Fallback>
                <p:oleObj name="Equation" r:id="rId3" imgW="2031840" imgH="457200" progId="Equation.3">
                  <p:embed/>
                  <p:pic>
                    <p:nvPicPr>
                      <p:cNvPr id="161959" name="Object 1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2"/>
                        <a:ext cx="32004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993" name="Group 201"/>
          <p:cNvGraphicFramePr>
            <a:graphicFrameLocks noGrp="1"/>
          </p:cNvGraphicFramePr>
          <p:nvPr/>
        </p:nvGraphicFramePr>
        <p:xfrm>
          <a:off x="7772400" y="3048002"/>
          <a:ext cx="685800" cy="2438401"/>
        </p:xfrm>
        <a:graphic>
          <a:graphicData uri="http://schemas.openxmlformats.org/drawingml/2006/table">
            <a:tbl>
              <a:tblPr/>
              <a:tblGrid>
                <a:gridCol w="685800">
                  <a:extLst>
                    <a:ext uri="{9D8B030D-6E8A-4147-A177-3AD203B41FA5}">
                      <a16:colId xmlns:a16="http://schemas.microsoft.com/office/drawing/2014/main" val="20000"/>
                    </a:ext>
                  </a:extLst>
                </a:gridCol>
              </a:tblGrid>
              <a:tr h="34290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ahoma" panose="020B0604030504040204" pitchFamily="34" charset="0"/>
                        </a:rPr>
                        <a:t>time</a:t>
                      </a:r>
                    </a:p>
                  </a:txBody>
                  <a:tcPr marL="0" marR="0" marT="0" marB="0"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270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23875">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smtClean="0">
                          <a:ln>
                            <a:noFill/>
                          </a:ln>
                          <a:solidFill>
                            <a:schemeClr val="tx1"/>
                          </a:solidFill>
                          <a:effectLst/>
                          <a:latin typeface="Times New Roman" panose="02020603050405020304" pitchFamily="18" charset="0"/>
                        </a:rPr>
                        <a:t>…</a:t>
                      </a:r>
                    </a:p>
                  </a:txBody>
                  <a:tcPr marL="0" marR="0" marT="0" marB="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1994" name="Text Box 202"/>
          <p:cNvSpPr txBox="1">
            <a:spLocks noChangeArrowheads="1"/>
          </p:cNvSpPr>
          <p:nvPr/>
        </p:nvSpPr>
        <p:spPr bwMode="auto">
          <a:xfrm>
            <a:off x="5181602" y="5486400"/>
            <a:ext cx="26107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Total time = </a:t>
            </a:r>
            <a:r>
              <a:rPr lang="en-US" altLang="en-US" b="1" i="1">
                <a:latin typeface="Times New Roman" panose="02020603050405020304" pitchFamily="18" charset="0"/>
              </a:rPr>
              <a:t>bn</a:t>
            </a:r>
            <a:r>
              <a:rPr lang="en-US" altLang="en-US">
                <a:latin typeface="Times New Roman" panose="02020603050405020304" pitchFamily="18" charset="0"/>
              </a:rPr>
              <a:t> + </a:t>
            </a:r>
            <a:r>
              <a:rPr lang="en-US" altLang="en-US" b="1" i="1">
                <a:latin typeface="Times New Roman" panose="02020603050405020304" pitchFamily="18" charset="0"/>
              </a:rPr>
              <a:t>bn</a:t>
            </a:r>
            <a:r>
              <a:rPr lang="en-US" altLang="en-US">
                <a:latin typeface="Times New Roman" panose="02020603050405020304" pitchFamily="18" charset="0"/>
              </a:rPr>
              <a:t> log </a:t>
            </a:r>
            <a:r>
              <a:rPr lang="en-US" altLang="en-US" b="1" i="1">
                <a:latin typeface="Times New Roman" panose="02020603050405020304" pitchFamily="18" charset="0"/>
              </a:rPr>
              <a:t>n</a:t>
            </a:r>
          </a:p>
        </p:txBody>
      </p:sp>
      <p:sp>
        <p:nvSpPr>
          <p:cNvPr id="161995" name="Text Box 203"/>
          <p:cNvSpPr txBox="1">
            <a:spLocks noChangeArrowheads="1"/>
          </p:cNvSpPr>
          <p:nvPr/>
        </p:nvSpPr>
        <p:spPr bwMode="auto">
          <a:xfrm>
            <a:off x="5257802" y="5943600"/>
            <a:ext cx="3288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(last level plus all previous levels)</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29120" y="2142360"/>
              <a:ext cx="7945200" cy="3834000"/>
            </p14:xfrm>
          </p:contentPart>
        </mc:Choice>
        <mc:Fallback>
          <p:pic>
            <p:nvPicPr>
              <p:cNvPr id="2" name="Ink 1"/>
              <p:cNvPicPr/>
              <p:nvPr/>
            </p:nvPicPr>
            <p:blipFill>
              <a:blip r:embed="rId6"/>
              <a:stretch>
                <a:fillRect/>
              </a:stretch>
            </p:blipFill>
            <p:spPr>
              <a:xfrm>
                <a:off x="422280" y="2135520"/>
                <a:ext cx="7961040" cy="3848400"/>
              </a:xfrm>
              <a:prstGeom prst="rect">
                <a:avLst/>
              </a:prstGeom>
            </p:spPr>
          </p:pic>
        </mc:Fallback>
      </mc:AlternateContent>
    </p:spTree>
    <p:extLst>
      <p:ext uri="{BB962C8B-B14F-4D97-AF65-F5344CB8AC3E}">
        <p14:creationId xmlns:p14="http://schemas.microsoft.com/office/powerpoint/2010/main" val="352641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descr="Rectangle: Click to edit Master text styles&#10;Second level&#10;Third level&#10;Fourth level&#10;Fifth level"/>
          <p:cNvSpPr>
            <a:spLocks noGrp="1" noChangeArrowheads="1"/>
          </p:cNvSpPr>
          <p:nvPr>
            <p:ph idx="1"/>
          </p:nvPr>
        </p:nvSpPr>
        <p:spPr/>
        <p:txBody>
          <a:bodyPr/>
          <a:lstStyle/>
          <a:p>
            <a:pPr>
              <a:lnSpc>
                <a:spcPct val="90000"/>
              </a:lnSpc>
              <a:buFont typeface="Wingdings" panose="05000000000000000000" pitchFamily="2" charset="2"/>
              <a:buChar char="v"/>
            </a:pPr>
            <a:r>
              <a:rPr lang="en-US" altLang="en-US" sz="2000" dirty="0"/>
              <a:t>In the guess-and-test method, we guess a closed form solution and then try to prove it is true by induction: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Guess: T(n) &lt; </a:t>
            </a:r>
            <a:r>
              <a:rPr lang="en-US" altLang="en-US" sz="2000" dirty="0" err="1"/>
              <a:t>cn</a:t>
            </a:r>
            <a:r>
              <a:rPr lang="en-US" altLang="en-US" sz="2000" dirty="0"/>
              <a:t> log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Wrong: we cannot make this last line be less than </a:t>
            </a:r>
            <a:r>
              <a:rPr lang="en-US" altLang="en-US" sz="2000" dirty="0" err="1"/>
              <a:t>cn</a:t>
            </a:r>
            <a:r>
              <a:rPr lang="en-US" altLang="en-US" sz="2000" dirty="0"/>
              <a:t> log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p:txBody>
      </p:sp>
      <p:sp>
        <p:nvSpPr>
          <p:cNvPr id="168962" name="Rectangle 2"/>
          <p:cNvSpPr>
            <a:spLocks noGrp="1" noChangeArrowheads="1"/>
          </p:cNvSpPr>
          <p:nvPr>
            <p:ph type="title" idx="4294967295"/>
          </p:nvPr>
        </p:nvSpPr>
        <p:spPr>
          <a:xfrm>
            <a:off x="0" y="304800"/>
            <a:ext cx="6858000" cy="1143000"/>
          </a:xfrm>
        </p:spPr>
        <p:txBody>
          <a:bodyPr/>
          <a:lstStyle/>
          <a:p>
            <a:r>
              <a:rPr lang="en-US" altLang="en-US"/>
              <a:t>Guess-and-Test Method</a:t>
            </a:r>
          </a:p>
        </p:txBody>
      </p:sp>
      <p:graphicFrame>
        <p:nvGraphicFramePr>
          <p:cNvPr id="168964" name="Object 4"/>
          <p:cNvGraphicFramePr>
            <a:graphicFrameLocks noChangeAspect="1"/>
          </p:cNvGraphicFramePr>
          <p:nvPr/>
        </p:nvGraphicFramePr>
        <p:xfrm>
          <a:off x="2514602" y="3352800"/>
          <a:ext cx="3984625" cy="1568450"/>
        </p:xfrm>
        <a:graphic>
          <a:graphicData uri="http://schemas.openxmlformats.org/presentationml/2006/ole">
            <mc:AlternateContent xmlns:mc="http://schemas.openxmlformats.org/markup-compatibility/2006">
              <mc:Choice xmlns:v="urn:schemas-microsoft-com:vml" Requires="v">
                <p:oleObj spid="_x0000_s6220" name="Equation" r:id="rId3" imgW="2260440" imgH="888840" progId="Equation.3">
                  <p:embed/>
                </p:oleObj>
              </mc:Choice>
              <mc:Fallback>
                <p:oleObj name="Equation" r:id="rId3" imgW="2260440" imgH="888840" progId="Equation.3">
                  <p:embed/>
                  <p:pic>
                    <p:nvPicPr>
                      <p:cNvPr id="1689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2" y="3352800"/>
                        <a:ext cx="3984625" cy="156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7" name="Object 7"/>
          <p:cNvGraphicFramePr>
            <a:graphicFrameLocks noChangeAspect="1"/>
          </p:cNvGraphicFramePr>
          <p:nvPr/>
        </p:nvGraphicFramePr>
        <p:xfrm>
          <a:off x="2646363" y="2209802"/>
          <a:ext cx="3700462" cy="720725"/>
        </p:xfrm>
        <a:graphic>
          <a:graphicData uri="http://schemas.openxmlformats.org/presentationml/2006/ole">
            <mc:AlternateContent xmlns:mc="http://schemas.openxmlformats.org/markup-compatibility/2006">
              <mc:Choice xmlns:v="urn:schemas-microsoft-com:vml" Requires="v">
                <p:oleObj spid="_x0000_s6221" name="Equation" r:id="rId5" imgW="2349360" imgH="457200" progId="Equation.3">
                  <p:embed/>
                </p:oleObj>
              </mc:Choice>
              <mc:Fallback>
                <p:oleObj name="Equation" r:id="rId5" imgW="2349360" imgH="457200" progId="Equation.3">
                  <p:embed/>
                  <p:pic>
                    <p:nvPicPr>
                      <p:cNvPr id="1689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2209802"/>
                        <a:ext cx="3700462"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1890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marL="0" indent="0" fontAlgn="base">
              <a:spcAft>
                <a:spcPct val="0"/>
              </a:spcAft>
            </a:pPr>
            <a:r>
              <a:rPr lang="en-US" b="1" dirty="0" smtClean="0"/>
              <a:t>TEXT BOOK (T)</a:t>
            </a:r>
            <a:r>
              <a:rPr lang="en-US" dirty="0" smtClean="0"/>
              <a:t>: </a:t>
            </a:r>
          </a:p>
          <a:p>
            <a:pPr fontAlgn="base">
              <a:spcAft>
                <a:spcPct val="0"/>
              </a:spcAft>
              <a:buFont typeface="Wingdings" panose="05000000000000000000" pitchFamily="2" charset="2"/>
              <a:buChar char="v"/>
            </a:pPr>
            <a:r>
              <a:rPr lang="en-US" b="1" dirty="0"/>
              <a:t>Algorithms Design: Foundations, Analysis and Internet </a:t>
            </a:r>
            <a:r>
              <a:rPr lang="en-US" b="1" dirty="0" smtClean="0"/>
              <a:t>Examples</a:t>
            </a:r>
            <a:r>
              <a:rPr lang="en-US" dirty="0" smtClean="0"/>
              <a:t>, by </a:t>
            </a:r>
            <a:r>
              <a:rPr lang="en-US" i="1" dirty="0"/>
              <a:t>Michael T. Goodrich, Roberto </a:t>
            </a:r>
            <a:r>
              <a:rPr lang="en-US" i="1" dirty="0" err="1"/>
              <a:t>Tamassia</a:t>
            </a:r>
            <a:r>
              <a:rPr lang="en-US" dirty="0"/>
              <a:t>, 2006, Wiley (Students Edition)</a:t>
            </a:r>
            <a:r>
              <a:rPr lang="en-US" dirty="0" smtClean="0"/>
              <a:t> </a:t>
            </a:r>
          </a:p>
          <a:p>
            <a:pPr marL="0" indent="0" fontAlgn="base">
              <a:spcAft>
                <a:spcPct val="0"/>
              </a:spcAft>
            </a:pPr>
            <a:r>
              <a:rPr lang="en-US" b="1" dirty="0" smtClean="0"/>
              <a:t>REFERENCE BOOKS (R)</a:t>
            </a:r>
            <a:r>
              <a:rPr lang="en-US" dirty="0" smtClean="0"/>
              <a:t>:</a:t>
            </a:r>
          </a:p>
          <a:p>
            <a:pPr algn="just" fontAlgn="base">
              <a:spcAft>
                <a:spcPct val="0"/>
              </a:spcAft>
              <a:buFont typeface="Wingdings" panose="05000000000000000000" pitchFamily="2" charset="2"/>
              <a:buChar char="v"/>
            </a:pPr>
            <a:r>
              <a:rPr lang="en-IN" b="1" dirty="0" smtClean="0"/>
              <a:t>Data </a:t>
            </a:r>
            <a:r>
              <a:rPr lang="en-IN" b="1" dirty="0"/>
              <a:t>Structures, Algorithms and Applications in C++</a:t>
            </a:r>
            <a:r>
              <a:rPr lang="en-IN" dirty="0"/>
              <a:t>, </a:t>
            </a:r>
            <a:r>
              <a:rPr lang="en-IN" dirty="0" smtClean="0"/>
              <a:t> </a:t>
            </a:r>
            <a:r>
              <a:rPr lang="en-IN" dirty="0" err="1" smtClean="0"/>
              <a:t>Sartaj</a:t>
            </a:r>
            <a:r>
              <a:rPr lang="en-IN" dirty="0" smtClean="0"/>
              <a:t> </a:t>
            </a:r>
            <a:r>
              <a:rPr lang="en-IN" dirty="0" err="1"/>
              <a:t>Sahni</a:t>
            </a:r>
            <a:r>
              <a:rPr lang="en-IN" dirty="0"/>
              <a:t>, Second Ed, 2005, Universities </a:t>
            </a:r>
            <a:r>
              <a:rPr lang="en-IN" dirty="0" smtClean="0"/>
              <a:t>Press</a:t>
            </a:r>
            <a:endParaRPr lang="en-US" dirty="0"/>
          </a:p>
          <a:p>
            <a:pPr algn="just" fontAlgn="base">
              <a:spcAft>
                <a:spcPct val="0"/>
              </a:spcAft>
              <a:buFont typeface="Wingdings" panose="05000000000000000000" pitchFamily="2" charset="2"/>
              <a:buChar char="v"/>
            </a:pPr>
            <a:r>
              <a:rPr lang="en-IN" dirty="0" err="1" smtClean="0"/>
              <a:t>Cormen</a:t>
            </a:r>
            <a:r>
              <a:rPr lang="en-IN" dirty="0" smtClean="0"/>
              <a:t> T.H., </a:t>
            </a:r>
            <a:r>
              <a:rPr lang="en-IN" dirty="0" err="1" smtClean="0"/>
              <a:t>Leiserson</a:t>
            </a:r>
            <a:r>
              <a:rPr lang="en-IN" dirty="0" smtClean="0"/>
              <a:t>, C.E., </a:t>
            </a:r>
            <a:r>
              <a:rPr lang="en-IN" dirty="0" err="1" smtClean="0"/>
              <a:t>Rivest</a:t>
            </a:r>
            <a:r>
              <a:rPr lang="en-IN" dirty="0" smtClean="0"/>
              <a:t>, R.L., and C. Stein. </a:t>
            </a:r>
            <a:r>
              <a:rPr lang="en-IN" b="1" i="1" dirty="0" smtClean="0"/>
              <a:t> Introduction to Algorithms, </a:t>
            </a:r>
            <a:r>
              <a:rPr lang="en-IN" i="1" dirty="0" smtClean="0"/>
              <a:t>MIT Press, </a:t>
            </a:r>
            <a:r>
              <a:rPr lang="en-IN" dirty="0" smtClean="0"/>
              <a:t>Second Edition (</a:t>
            </a:r>
            <a:r>
              <a:rPr lang="en-IN" i="1" dirty="0" smtClean="0"/>
              <a:t>Indian reprint: Prentice-Hall).</a:t>
            </a:r>
            <a:endParaRPr lang="en-US" dirty="0"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280" y="3795120"/>
              <a:ext cx="2197080" cy="1402200"/>
            </p14:xfrm>
          </p:contentPart>
        </mc:Choice>
        <mc:Fallback xmlns="">
          <p:pic>
            <p:nvPicPr>
              <p:cNvPr id="2" name="Ink 1"/>
              <p:cNvPicPr/>
              <p:nvPr/>
            </p:nvPicPr>
            <p:blipFill>
              <a:blip r:embed="rId3"/>
              <a:stretch>
                <a:fillRect/>
              </a:stretch>
            </p:blipFill>
            <p:spPr>
              <a:xfrm>
                <a:off x="115920" y="3785760"/>
                <a:ext cx="2215800" cy="1420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1027"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buFont typeface="Wingdings" panose="05000000000000000000" pitchFamily="2" charset="2"/>
              <a:buChar char="v"/>
            </a:pPr>
            <a:r>
              <a:rPr lang="en-US" altLang="en-US" sz="2000" dirty="0"/>
              <a:t>Recall the recurrence equation: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Guess #2: T(n) &lt; </a:t>
            </a:r>
            <a:r>
              <a:rPr lang="en-US" altLang="en-US" sz="2000" dirty="0" err="1"/>
              <a:t>cn</a:t>
            </a:r>
            <a:r>
              <a:rPr lang="en-US" altLang="en-US" sz="2000" dirty="0"/>
              <a:t> log</a:t>
            </a:r>
            <a:r>
              <a:rPr lang="en-US" altLang="en-US" sz="2000" baseline="30000" dirty="0"/>
              <a:t>2</a:t>
            </a:r>
            <a:r>
              <a:rPr lang="en-US" altLang="en-US" sz="2000" dirty="0"/>
              <a:t>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lvl="1">
              <a:lnSpc>
                <a:spcPct val="90000"/>
              </a:lnSpc>
              <a:buFont typeface="Wingdings" panose="05000000000000000000" pitchFamily="2" charset="2"/>
              <a:buChar char="v"/>
            </a:pPr>
            <a:r>
              <a:rPr lang="en-US" altLang="en-US" sz="1800" dirty="0"/>
              <a:t>if c &gt; b.</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So, T(n) is O(n log</a:t>
            </a:r>
            <a:r>
              <a:rPr lang="en-US" altLang="en-US" sz="2000" baseline="30000" dirty="0"/>
              <a:t>2</a:t>
            </a:r>
            <a:r>
              <a:rPr lang="en-US" altLang="en-US" sz="2000" dirty="0"/>
              <a:t> n).</a:t>
            </a:r>
          </a:p>
          <a:p>
            <a:pPr>
              <a:lnSpc>
                <a:spcPct val="90000"/>
              </a:lnSpc>
              <a:buFont typeface="Wingdings" panose="05000000000000000000" pitchFamily="2" charset="2"/>
              <a:buChar char="v"/>
            </a:pPr>
            <a:r>
              <a:rPr lang="en-US" altLang="en-US" sz="2000" dirty="0"/>
              <a:t>In general, to use this method, you need to have a good guess and you need to be good at induction proofs.</a:t>
            </a:r>
          </a:p>
        </p:txBody>
      </p:sp>
      <p:sp>
        <p:nvSpPr>
          <p:cNvPr id="169986" name="Rectangle 1026"/>
          <p:cNvSpPr>
            <a:spLocks noGrp="1" noChangeArrowheads="1"/>
          </p:cNvSpPr>
          <p:nvPr>
            <p:ph type="title" idx="4294967295"/>
          </p:nvPr>
        </p:nvSpPr>
        <p:spPr>
          <a:xfrm>
            <a:off x="0" y="304800"/>
            <a:ext cx="6858000" cy="1143000"/>
          </a:xfrm>
        </p:spPr>
        <p:txBody>
          <a:bodyPr>
            <a:normAutofit fontScale="90000"/>
          </a:bodyPr>
          <a:lstStyle/>
          <a:p>
            <a:r>
              <a:rPr lang="en-US" altLang="en-US" dirty="0"/>
              <a:t>Guess-and-Test Method, Part 2</a:t>
            </a:r>
          </a:p>
        </p:txBody>
      </p:sp>
      <p:graphicFrame>
        <p:nvGraphicFramePr>
          <p:cNvPr id="169988" name="Object 1028"/>
          <p:cNvGraphicFramePr>
            <a:graphicFrameLocks noChangeAspect="1"/>
          </p:cNvGraphicFramePr>
          <p:nvPr/>
        </p:nvGraphicFramePr>
        <p:xfrm>
          <a:off x="2057400" y="2971802"/>
          <a:ext cx="4478338" cy="2106613"/>
        </p:xfrm>
        <a:graphic>
          <a:graphicData uri="http://schemas.openxmlformats.org/presentationml/2006/ole">
            <mc:AlternateContent xmlns:mc="http://schemas.openxmlformats.org/markup-compatibility/2006">
              <mc:Choice xmlns:v="urn:schemas-microsoft-com:vml" Requires="v">
                <p:oleObj spid="_x0000_s7244" name="Equation" r:id="rId3" imgW="2539800" imgH="1193760" progId="Equation.3">
                  <p:embed/>
                </p:oleObj>
              </mc:Choice>
              <mc:Fallback>
                <p:oleObj name="Equation" r:id="rId3" imgW="2539800" imgH="1193760" progId="Equation.3">
                  <p:embed/>
                  <p:pic>
                    <p:nvPicPr>
                      <p:cNvPr id="169988"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71802"/>
                        <a:ext cx="4478338" cy="210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0" name="Object 1030"/>
          <p:cNvGraphicFramePr>
            <a:graphicFrameLocks noChangeAspect="1"/>
          </p:cNvGraphicFramePr>
          <p:nvPr/>
        </p:nvGraphicFramePr>
        <p:xfrm>
          <a:off x="2514602" y="1905002"/>
          <a:ext cx="3700463" cy="720725"/>
        </p:xfrm>
        <a:graphic>
          <a:graphicData uri="http://schemas.openxmlformats.org/presentationml/2006/ole">
            <mc:AlternateContent xmlns:mc="http://schemas.openxmlformats.org/markup-compatibility/2006">
              <mc:Choice xmlns:v="urn:schemas-microsoft-com:vml" Requires="v">
                <p:oleObj spid="_x0000_s7245" name="Equation" r:id="rId5" imgW="2349360" imgH="457200" progId="Equation.3">
                  <p:embed/>
                </p:oleObj>
              </mc:Choice>
              <mc:Fallback>
                <p:oleObj name="Equation" r:id="rId5" imgW="2349360" imgH="457200" progId="Equation.3">
                  <p:embed/>
                  <p:pic>
                    <p:nvPicPr>
                      <p:cNvPr id="16999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2" y="1905002"/>
                        <a:ext cx="37004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85076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buFont typeface="Wingdings" panose="05000000000000000000" pitchFamily="2" charset="2"/>
              <a:buChar char="v"/>
            </a:pPr>
            <a:r>
              <a:rPr lang="en-US" altLang="en-US" dirty="0"/>
              <a:t>Many divide-and-conquer recurrence equations have the form:</a:t>
            </a:r>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r>
              <a:rPr lang="en-US" altLang="en-US" dirty="0"/>
              <a:t>The Master Theorem:</a:t>
            </a:r>
          </a:p>
          <a:p>
            <a:pPr lvl="1">
              <a:lnSpc>
                <a:spcPct val="90000"/>
              </a:lnSpc>
              <a:buFont typeface="Wingdings" panose="05000000000000000000" pitchFamily="2" charset="2"/>
              <a:buChar char="v"/>
            </a:pPr>
            <a:endParaRPr lang="en-US" altLang="en-US" sz="2400"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p:txBody>
      </p:sp>
      <p:sp>
        <p:nvSpPr>
          <p:cNvPr id="171010" name="Rectangle 2"/>
          <p:cNvSpPr>
            <a:spLocks noGrp="1" noChangeArrowheads="1"/>
          </p:cNvSpPr>
          <p:nvPr>
            <p:ph type="title" idx="4294967295"/>
          </p:nvPr>
        </p:nvSpPr>
        <p:spPr>
          <a:xfrm>
            <a:off x="0" y="304800"/>
            <a:ext cx="6858000" cy="1143000"/>
          </a:xfrm>
        </p:spPr>
        <p:txBody>
          <a:bodyPr/>
          <a:lstStyle/>
          <a:p>
            <a:r>
              <a:rPr lang="en-US" altLang="en-US" dirty="0"/>
              <a:t>Master Method (Appendix)</a:t>
            </a:r>
          </a:p>
        </p:txBody>
      </p:sp>
      <p:graphicFrame>
        <p:nvGraphicFramePr>
          <p:cNvPr id="171014" name="Object 6"/>
          <p:cNvGraphicFramePr>
            <a:graphicFrameLocks noChangeAspect="1"/>
          </p:cNvGraphicFramePr>
          <p:nvPr/>
        </p:nvGraphicFramePr>
        <p:xfrm>
          <a:off x="2176465" y="2209802"/>
          <a:ext cx="5138737" cy="1069975"/>
        </p:xfrm>
        <a:graphic>
          <a:graphicData uri="http://schemas.openxmlformats.org/presentationml/2006/ole">
            <mc:AlternateContent xmlns:mc="http://schemas.openxmlformats.org/markup-compatibility/2006">
              <mc:Choice xmlns:v="urn:schemas-microsoft-com:vml" Requires="v">
                <p:oleObj spid="_x0000_s8270" name="Equation" r:id="rId3" imgW="2197080" imgH="457200" progId="Equation.3">
                  <p:embed/>
                </p:oleObj>
              </mc:Choice>
              <mc:Fallback>
                <p:oleObj name="Equation" r:id="rId3" imgW="2197080" imgH="457200" progId="Equation.3">
                  <p:embed/>
                  <p:pic>
                    <p:nvPicPr>
                      <p:cNvPr id="1710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5" y="2209802"/>
                        <a:ext cx="5138737"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6" name="Object 8"/>
          <p:cNvGraphicFramePr>
            <a:graphicFrameLocks noChangeAspect="1"/>
          </p:cNvGraphicFramePr>
          <p:nvPr>
            <p:extLst/>
          </p:nvPr>
        </p:nvGraphicFramePr>
        <p:xfrm>
          <a:off x="1066802" y="4037013"/>
          <a:ext cx="7731125" cy="2089150"/>
        </p:xfrm>
        <a:graphic>
          <a:graphicData uri="http://schemas.openxmlformats.org/presentationml/2006/ole">
            <mc:AlternateContent xmlns:mc="http://schemas.openxmlformats.org/markup-compatibility/2006">
              <mc:Choice xmlns:v="urn:schemas-microsoft-com:vml" Requires="v">
                <p:oleObj spid="_x0000_s8271" name="Microsoft Equation 3.0" r:id="rId5" imgW="3568680" imgH="965160" progId="Equation.3">
                  <p:embed/>
                </p:oleObj>
              </mc:Choice>
              <mc:Fallback>
                <p:oleObj name="Microsoft Equation 3.0" r:id="rId5" imgW="3568680" imgH="965160" progId="Equation.3">
                  <p:embed/>
                  <p:pic>
                    <p:nvPicPr>
                      <p:cNvPr id="17101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2" y="4037013"/>
                        <a:ext cx="7731125"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94400" y="2078640"/>
              <a:ext cx="8651160" cy="4115160"/>
            </p14:xfrm>
          </p:contentPart>
        </mc:Choice>
        <mc:Fallback>
          <p:pic>
            <p:nvPicPr>
              <p:cNvPr id="2" name="Ink 1"/>
              <p:cNvPicPr/>
              <p:nvPr/>
            </p:nvPicPr>
            <p:blipFill>
              <a:blip r:embed="rId8"/>
              <a:stretch>
                <a:fillRect/>
              </a:stretch>
            </p:blipFill>
            <p:spPr>
              <a:xfrm>
                <a:off x="186480" y="2070000"/>
                <a:ext cx="8666280" cy="4132440"/>
              </a:xfrm>
              <a:prstGeom prst="rect">
                <a:avLst/>
              </a:prstGeom>
            </p:spPr>
          </p:pic>
        </mc:Fallback>
      </mc:AlternateContent>
    </p:spTree>
    <p:extLst>
      <p:ext uri="{BB962C8B-B14F-4D97-AF65-F5344CB8AC3E}">
        <p14:creationId xmlns:p14="http://schemas.microsoft.com/office/powerpoint/2010/main" val="140883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sz="1800" dirty="0"/>
                  <a:t>Extract </a:t>
                </a:r>
                <a:r>
                  <a:rPr lang="en-IN" sz="1800" i="1" dirty="0"/>
                  <a:t>a, b, f(n)</a:t>
                </a:r>
                <a:r>
                  <a:rPr lang="en-IN" sz="1800" dirty="0"/>
                  <a:t>.</a:t>
                </a:r>
              </a:p>
              <a:p>
                <a:pPr lvl="1">
                  <a:buFont typeface="Wingdings" panose="05000000000000000000" pitchFamily="2" charset="2"/>
                  <a:buChar char="v"/>
                </a:pPr>
                <a:r>
                  <a:rPr lang="en-IN" sz="1800" dirty="0"/>
                  <a:t>a&gt;=1.</a:t>
                </a:r>
              </a:p>
              <a:p>
                <a:pPr lvl="1">
                  <a:buFont typeface="Wingdings" panose="05000000000000000000" pitchFamily="2" charset="2"/>
                  <a:buChar char="v"/>
                </a:pPr>
                <a:r>
                  <a:rPr lang="en-IN" sz="1800" dirty="0"/>
                  <a:t>b&gt;1.</a:t>
                </a:r>
              </a:p>
              <a:p>
                <a:pPr lvl="1">
                  <a:buFont typeface="Wingdings" panose="05000000000000000000" pitchFamily="2" charset="2"/>
                  <a:buChar char="v"/>
                </a:pPr>
                <a:r>
                  <a:rPr lang="en-IN" sz="1800" dirty="0"/>
                  <a:t>f(n) = Some function of n.</a:t>
                </a:r>
              </a:p>
              <a:p>
                <a:pPr>
                  <a:buFont typeface="Wingdings" panose="05000000000000000000" pitchFamily="2" charset="2"/>
                  <a:buChar char="v"/>
                </a:pPr>
                <a:r>
                  <a:rPr lang="en-IN" sz="1800" dirty="0"/>
                  <a:t>Determine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a:t>
                </a:r>
              </a:p>
              <a:p>
                <a:pPr>
                  <a:buFont typeface="Wingdings" panose="05000000000000000000" pitchFamily="2" charset="2"/>
                  <a:buChar char="v"/>
                </a:pPr>
                <a:r>
                  <a:rPr lang="en-IN" sz="1800" dirty="0"/>
                  <a:t>Compare</a:t>
                </a:r>
                <a:r>
                  <a:rPr lang="en-IN" sz="1800" i="1" dirty="0"/>
                  <a:t> </a:t>
                </a:r>
                <a:r>
                  <a:rPr lang="en-IN" sz="1800" b="1" i="1" dirty="0"/>
                  <a:t>f(n)</a:t>
                </a:r>
                <a:r>
                  <a:rPr lang="en-IN" sz="1800" dirty="0"/>
                  <a:t> and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asymptotically.</a:t>
                </a:r>
              </a:p>
              <a:p>
                <a:pPr>
                  <a:buFont typeface="Wingdings" panose="05000000000000000000" pitchFamily="2" charset="2"/>
                  <a:buChar char="v"/>
                </a:pPr>
                <a:r>
                  <a:rPr lang="en-IN" sz="1800" dirty="0"/>
                  <a:t>Determine which case of master method satisfies.</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larger</a:t>
                </a:r>
                <a:r>
                  <a:rPr lang="en-IN" sz="1800" dirty="0"/>
                  <a:t> then f(n) then </a:t>
                </a:r>
                <a:r>
                  <a:rPr lang="en-IN" sz="1800" b="1" dirty="0"/>
                  <a:t>CASE I</a:t>
                </a:r>
              </a:p>
              <a:p>
                <a:pPr lvl="2">
                  <a:buFont typeface="Wingdings" panose="05000000000000000000" pitchFamily="2" charset="2"/>
                  <a:buChar char="v"/>
                </a:pPr>
                <a:r>
                  <a:rPr lang="en-IN" sz="1800" dirty="0"/>
                  <a:t>The running time is dominated by the cost at the leaves</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smaller</a:t>
                </a:r>
                <a:r>
                  <a:rPr lang="en-IN" sz="1800" dirty="0"/>
                  <a:t> then f(n) then </a:t>
                </a:r>
                <a:r>
                  <a:rPr lang="en-IN" sz="1800" b="1" dirty="0"/>
                  <a:t>CASE III</a:t>
                </a:r>
              </a:p>
              <a:p>
                <a:pPr lvl="2">
                  <a:buFont typeface="Wingdings" panose="05000000000000000000" pitchFamily="2" charset="2"/>
                  <a:buChar char="v"/>
                </a:pPr>
                <a:r>
                  <a:rPr lang="en-IN" sz="1800" dirty="0"/>
                  <a:t>The running time is dominated by the cost at the root</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equal</a:t>
                </a:r>
                <a:r>
                  <a:rPr lang="en-IN" sz="1800" dirty="0"/>
                  <a:t> then f(n) then </a:t>
                </a:r>
                <a:r>
                  <a:rPr lang="en-IN" sz="1800" b="1" dirty="0"/>
                  <a:t>CASE II</a:t>
                </a:r>
              </a:p>
              <a:p>
                <a:pPr lvl="2">
                  <a:buFont typeface="Wingdings" panose="05000000000000000000" pitchFamily="2" charset="2"/>
                  <a:buChar char="v"/>
                </a:pPr>
                <a:r>
                  <a:rPr lang="en-IN" sz="1800" dirty="0"/>
                  <a:t>The running time is evenly distributed throughout the tree.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 y="1600200"/>
                <a:ext cx="8991600" cy="4525963"/>
              </a:xfrm>
              <a:blipFill rotWithShape="0">
                <a:blip r:embed="rId2"/>
                <a:stretch>
                  <a:fillRect l="-475" t="-809"/>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smtClean="0"/>
              <a:t>Step By Step guide</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39120" y="342720"/>
              <a:ext cx="9126360" cy="5626800"/>
            </p14:xfrm>
          </p:contentPart>
        </mc:Choice>
        <mc:Fallback>
          <p:pic>
            <p:nvPicPr>
              <p:cNvPr id="4" name="Ink 3"/>
              <p:cNvPicPr/>
              <p:nvPr/>
            </p:nvPicPr>
            <p:blipFill>
              <a:blip r:embed="rId4"/>
              <a:stretch>
                <a:fillRect/>
              </a:stretch>
            </p:blipFill>
            <p:spPr>
              <a:xfrm>
                <a:off x="-344880" y="335160"/>
                <a:ext cx="9140040" cy="5642280"/>
              </a:xfrm>
              <a:prstGeom prst="rect">
                <a:avLst/>
              </a:prstGeom>
            </p:spPr>
          </p:pic>
        </mc:Fallback>
      </mc:AlternateContent>
    </p:spTree>
    <p:extLst>
      <p:ext uri="{BB962C8B-B14F-4D97-AF65-F5344CB8AC3E}">
        <p14:creationId xmlns:p14="http://schemas.microsoft.com/office/powerpoint/2010/main" val="2142544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dirty="0"/>
              <a:t>The form:</a:t>
            </a:r>
          </a:p>
          <a:p>
            <a:pPr>
              <a:lnSpc>
                <a:spcPct val="90000"/>
              </a:lnSpc>
            </a:pPr>
            <a:endParaRPr lang="en-US" altLang="en-US" dirty="0"/>
          </a:p>
          <a:p>
            <a:pPr>
              <a:lnSpc>
                <a:spcPct val="90000"/>
              </a:lnSpc>
            </a:pPr>
            <a:r>
              <a:rPr lang="en-US" altLang="en-US" dirty="0"/>
              <a:t>The Master Theorem:</a:t>
            </a:r>
          </a:p>
          <a:p>
            <a:pPr>
              <a:lnSpc>
                <a:spcPct val="90000"/>
              </a:lnSpc>
            </a:pPr>
            <a:endParaRPr lang="en-US" altLang="en-US" dirty="0"/>
          </a:p>
          <a:p>
            <a:pPr>
              <a:lnSpc>
                <a:spcPct val="90000"/>
              </a:lnSpc>
            </a:pPr>
            <a:endParaRPr lang="en-US" altLang="en-US" dirty="0"/>
          </a:p>
          <a:p>
            <a:pPr>
              <a:lnSpc>
                <a:spcPct val="90000"/>
              </a:lnSpc>
              <a:buFont typeface="Wingdings" panose="05000000000000000000" pitchFamily="2" charset="2"/>
              <a:buNone/>
            </a:pPr>
            <a:endParaRPr lang="en-US" altLang="en-US" dirty="0"/>
          </a:p>
          <a:p>
            <a:pPr>
              <a:lnSpc>
                <a:spcPct val="90000"/>
              </a:lnSpc>
            </a:pPr>
            <a:endParaRPr lang="en-US" altLang="en-US" dirty="0"/>
          </a:p>
          <a:p>
            <a:pPr>
              <a:lnSpc>
                <a:spcPct val="90000"/>
              </a:lnSpc>
            </a:pPr>
            <a:r>
              <a:rPr lang="en-US" altLang="en-US" dirty="0"/>
              <a:t>Example:</a:t>
            </a:r>
          </a:p>
          <a:p>
            <a:pPr>
              <a:lnSpc>
                <a:spcPct val="90000"/>
              </a:lnSpc>
            </a:pPr>
            <a:endParaRPr lang="en-US" altLang="en-US" dirty="0"/>
          </a:p>
          <a:p>
            <a:pPr lvl="1">
              <a:lnSpc>
                <a:spcPct val="90000"/>
              </a:lnSpc>
            </a:pPr>
            <a:endParaRPr lang="en-US" altLang="en-US" sz="2400" dirty="0"/>
          </a:p>
          <a:p>
            <a:pPr>
              <a:lnSpc>
                <a:spcPct val="90000"/>
              </a:lnSpc>
            </a:pPr>
            <a:endParaRPr lang="en-US" altLang="en-US" dirty="0"/>
          </a:p>
          <a:p>
            <a:pPr>
              <a:lnSpc>
                <a:spcPct val="90000"/>
              </a:lnSpc>
            </a:pPr>
            <a:endParaRPr lang="en-US" altLang="en-US" dirty="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a:t>Master Method, Example 1</a:t>
            </a:r>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9332"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extLst>
              <p:ext uri="{D42A27DB-BD31-4B8C-83A1-F6EECF244321}">
                <p14:modId xmlns:p14="http://schemas.microsoft.com/office/powerpoint/2010/main" val="1383705588"/>
              </p:ext>
            </p:extLst>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9333"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nvGraphicFramePr>
        <p:xfrm>
          <a:off x="2514600" y="4648200"/>
          <a:ext cx="3429000" cy="571500"/>
        </p:xfrm>
        <a:graphic>
          <a:graphicData uri="http://schemas.openxmlformats.org/presentationml/2006/ole">
            <mc:AlternateContent xmlns:mc="http://schemas.openxmlformats.org/markup-compatibility/2006">
              <mc:Choice xmlns:v="urn:schemas-microsoft-com:vml" Requires="v">
                <p:oleObj spid="_x0000_s9334" name="Equation" r:id="rId7" imgW="1218960" imgH="203040" progId="Equation.3">
                  <p:embed/>
                </p:oleObj>
              </mc:Choice>
              <mc:Fallback>
                <p:oleObj name="Equation" r:id="rId7" imgW="1218960" imgH="203040" progId="Equation.3">
                  <p:embed/>
                  <p:pic>
                    <p:nvPicPr>
                      <p:cNvPr id="17204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4648200"/>
                        <a:ext cx="3429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1" name="Text Box 9"/>
          <p:cNvSpPr txBox="1">
            <a:spLocks noChangeArrowheads="1"/>
          </p:cNvSpPr>
          <p:nvPr/>
        </p:nvSpPr>
        <p:spPr bwMode="auto">
          <a:xfrm>
            <a:off x="1143000" y="5410200"/>
            <a:ext cx="4429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Solution: </a:t>
            </a:r>
            <a:r>
              <a:rPr lang="en-US" altLang="en-US" dirty="0" err="1"/>
              <a:t>log</a:t>
            </a:r>
            <a:r>
              <a:rPr lang="en-US" altLang="en-US" baseline="-25000" dirty="0" err="1"/>
              <a:t>b</a:t>
            </a:r>
            <a:r>
              <a:rPr lang="en-US" altLang="en-US" dirty="0" err="1"/>
              <a:t>a</a:t>
            </a:r>
            <a:r>
              <a:rPr lang="en-US" altLang="en-US" dirty="0"/>
              <a:t>=2, so case 1 says T(n) is O(n</a:t>
            </a:r>
            <a:r>
              <a:rPr lang="en-US" altLang="en-US" baseline="30000" dirty="0"/>
              <a:t>2</a:t>
            </a:r>
            <a:r>
              <a:rPr lang="en-US" altLang="en-US" dirty="0"/>
              <a:t>).</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102760" y="1601280"/>
              <a:ext cx="7013880" cy="4681800"/>
            </p14:xfrm>
          </p:contentPart>
        </mc:Choice>
        <mc:Fallback>
          <p:pic>
            <p:nvPicPr>
              <p:cNvPr id="2" name="Ink 1"/>
              <p:cNvPicPr/>
              <p:nvPr/>
            </p:nvPicPr>
            <p:blipFill>
              <a:blip r:embed="rId10"/>
              <a:stretch>
                <a:fillRect/>
              </a:stretch>
            </p:blipFill>
            <p:spPr>
              <a:xfrm>
                <a:off x="2095200" y="1594080"/>
                <a:ext cx="7028280" cy="4696200"/>
              </a:xfrm>
              <a:prstGeom prst="rect">
                <a:avLst/>
              </a:prstGeom>
            </p:spPr>
          </p:pic>
        </mc:Fallback>
      </mc:AlternateContent>
    </p:spTree>
    <p:extLst>
      <p:ext uri="{BB962C8B-B14F-4D97-AF65-F5344CB8AC3E}">
        <p14:creationId xmlns:p14="http://schemas.microsoft.com/office/powerpoint/2010/main" val="153491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dirty="0"/>
              <a:t>The form:</a:t>
            </a:r>
          </a:p>
          <a:p>
            <a:pPr>
              <a:lnSpc>
                <a:spcPct val="90000"/>
              </a:lnSpc>
            </a:pPr>
            <a:endParaRPr lang="en-US" altLang="en-US" dirty="0"/>
          </a:p>
          <a:p>
            <a:pPr>
              <a:lnSpc>
                <a:spcPct val="90000"/>
              </a:lnSpc>
            </a:pPr>
            <a:r>
              <a:rPr lang="en-US" altLang="en-US" dirty="0"/>
              <a:t>The Master Theorem:</a:t>
            </a:r>
          </a:p>
          <a:p>
            <a:pPr>
              <a:lnSpc>
                <a:spcPct val="90000"/>
              </a:lnSpc>
            </a:pPr>
            <a:endParaRPr lang="en-US" altLang="en-US" dirty="0"/>
          </a:p>
          <a:p>
            <a:pPr>
              <a:lnSpc>
                <a:spcPct val="90000"/>
              </a:lnSpc>
            </a:pPr>
            <a:endParaRPr lang="en-US" altLang="en-US" dirty="0"/>
          </a:p>
          <a:p>
            <a:pPr>
              <a:lnSpc>
                <a:spcPct val="90000"/>
              </a:lnSpc>
              <a:buFont typeface="Wingdings" panose="05000000000000000000" pitchFamily="2" charset="2"/>
              <a:buNone/>
            </a:pPr>
            <a:endParaRPr lang="en-US" altLang="en-US" dirty="0"/>
          </a:p>
          <a:p>
            <a:pPr>
              <a:lnSpc>
                <a:spcPct val="90000"/>
              </a:lnSpc>
            </a:pPr>
            <a:endParaRPr lang="en-US" altLang="en-US" dirty="0"/>
          </a:p>
          <a:p>
            <a:pPr>
              <a:lnSpc>
                <a:spcPct val="90000"/>
              </a:lnSpc>
            </a:pPr>
            <a:r>
              <a:rPr lang="en-US" altLang="en-US" dirty="0"/>
              <a:t>Example:</a:t>
            </a:r>
          </a:p>
          <a:p>
            <a:pPr>
              <a:lnSpc>
                <a:spcPct val="90000"/>
              </a:lnSpc>
            </a:pPr>
            <a:endParaRPr lang="en-US" altLang="en-US" dirty="0"/>
          </a:p>
          <a:p>
            <a:pPr lvl="1">
              <a:lnSpc>
                <a:spcPct val="90000"/>
              </a:lnSpc>
            </a:pPr>
            <a:endParaRPr lang="en-US" altLang="en-US" sz="2000" dirty="0"/>
          </a:p>
          <a:p>
            <a:pPr>
              <a:lnSpc>
                <a:spcPct val="90000"/>
              </a:lnSpc>
            </a:pPr>
            <a:endParaRPr lang="en-US" altLang="en-US" dirty="0"/>
          </a:p>
          <a:p>
            <a:pPr>
              <a:lnSpc>
                <a:spcPct val="90000"/>
              </a:lnSpc>
            </a:pPr>
            <a:endParaRPr lang="en-US" altLang="en-US" sz="2000" dirty="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2</a:t>
            </a:r>
            <a:endParaRPr lang="en-US" altLang="en-US" dirty="0"/>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0356"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extLst/>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0357"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extLst/>
          </p:nvPr>
        </p:nvGraphicFramePr>
        <p:xfrm>
          <a:off x="2443165" y="4613275"/>
          <a:ext cx="3571875" cy="642938"/>
        </p:xfrm>
        <a:graphic>
          <a:graphicData uri="http://schemas.openxmlformats.org/presentationml/2006/ole">
            <mc:AlternateContent xmlns:mc="http://schemas.openxmlformats.org/markup-compatibility/2006">
              <mc:Choice xmlns:v="urn:schemas-microsoft-com:vml" Requires="v">
                <p:oleObj spid="_x0000_s10358" name="Equation" r:id="rId7" imgW="1269720" imgH="228600" progId="Equation.3">
                  <p:embed/>
                </p:oleObj>
              </mc:Choice>
              <mc:Fallback>
                <p:oleObj name="Equation" r:id="rId7" imgW="1269720" imgH="228600" progId="Equation.3">
                  <p:embed/>
                  <p:pic>
                    <p:nvPicPr>
                      <p:cNvPr id="172040" name="Object 8"/>
                      <p:cNvPicPr>
                        <a:picLocks noChangeAspect="1" noChangeArrowheads="1"/>
                      </p:cNvPicPr>
                      <p:nvPr/>
                    </p:nvPicPr>
                    <p:blipFill>
                      <a:blip r:embed="rId8"/>
                      <a:srcRect/>
                      <a:stretch>
                        <a:fillRect/>
                      </a:stretch>
                    </p:blipFill>
                    <p:spPr bwMode="auto">
                      <a:xfrm>
                        <a:off x="2443165" y="46132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1" name="Text Box 9"/>
          <p:cNvSpPr txBox="1">
            <a:spLocks noChangeArrowheads="1"/>
          </p:cNvSpPr>
          <p:nvPr/>
        </p:nvSpPr>
        <p:spPr bwMode="auto">
          <a:xfrm>
            <a:off x="1143000" y="5410200"/>
            <a:ext cx="510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Solution:</a:t>
            </a:r>
            <a:r>
              <a:rPr lang="en-US" altLang="en-US" dirty="0"/>
              <a:t> </a:t>
            </a:r>
            <a:r>
              <a:rPr lang="pt-BR" dirty="0"/>
              <a:t>Since n</a:t>
            </a:r>
            <a:r>
              <a:rPr lang="pt-BR" baseline="30000" dirty="0"/>
              <a:t>2</a:t>
            </a:r>
            <a:r>
              <a:rPr lang="pt-BR" dirty="0"/>
              <a:t> = </a:t>
            </a:r>
            <a:r>
              <a:rPr lang="en-US" altLang="en-US" i="1" dirty="0">
                <a:latin typeface="Symbol" panose="05050102010706020507" pitchFamily="18" charset="2"/>
              </a:rPr>
              <a:t>Q</a:t>
            </a:r>
            <a:r>
              <a:rPr lang="pt-BR" dirty="0"/>
              <a:t>(n</a:t>
            </a:r>
            <a:r>
              <a:rPr lang="pt-BR" baseline="30000" dirty="0"/>
              <a:t>2</a:t>
            </a:r>
            <a:r>
              <a:rPr lang="pt-BR" dirty="0"/>
              <a:t>) we have T(n) = (n</a:t>
            </a:r>
            <a:r>
              <a:rPr lang="pt-BR" baseline="30000" dirty="0"/>
              <a:t>2</a:t>
            </a:r>
            <a:r>
              <a:rPr lang="pt-BR" dirty="0"/>
              <a:t> lg n)</a:t>
            </a:r>
            <a:r>
              <a:rPr lang="en-US" altLang="en-US" dirty="0"/>
              <a:t>.</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3769560" y="3566520"/>
              <a:ext cx="5088240" cy="2312640"/>
            </p14:xfrm>
          </p:contentPart>
        </mc:Choice>
        <mc:Fallback>
          <p:pic>
            <p:nvPicPr>
              <p:cNvPr id="2" name="Ink 1"/>
              <p:cNvPicPr/>
              <p:nvPr/>
            </p:nvPicPr>
            <p:blipFill>
              <a:blip r:embed="rId10"/>
              <a:stretch>
                <a:fillRect/>
              </a:stretch>
            </p:blipFill>
            <p:spPr>
              <a:xfrm>
                <a:off x="3760560" y="3558960"/>
                <a:ext cx="5107320" cy="2327760"/>
              </a:xfrm>
              <a:prstGeom prst="rect">
                <a:avLst/>
              </a:prstGeom>
            </p:spPr>
          </p:pic>
        </mc:Fallback>
      </mc:AlternateContent>
    </p:spTree>
    <p:extLst>
      <p:ext uri="{BB962C8B-B14F-4D97-AF65-F5344CB8AC3E}">
        <p14:creationId xmlns:p14="http://schemas.microsoft.com/office/powerpoint/2010/main" val="160428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3</a:t>
            </a:r>
            <a:endParaRPr lang="en-US" altLang="en-US" dirty="0"/>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1380"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1381"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extLst/>
          </p:nvPr>
        </p:nvGraphicFramePr>
        <p:xfrm>
          <a:off x="2443165" y="4613275"/>
          <a:ext cx="3571875" cy="642938"/>
        </p:xfrm>
        <a:graphic>
          <a:graphicData uri="http://schemas.openxmlformats.org/presentationml/2006/ole">
            <mc:AlternateContent xmlns:mc="http://schemas.openxmlformats.org/markup-compatibility/2006">
              <mc:Choice xmlns:v="urn:schemas-microsoft-com:vml" Requires="v">
                <p:oleObj spid="_x0000_s11382" name="Equation" r:id="rId7" imgW="1269720" imgH="228600" progId="Equation.3">
                  <p:embed/>
                </p:oleObj>
              </mc:Choice>
              <mc:Fallback>
                <p:oleObj name="Equation" r:id="rId7" imgW="1269720" imgH="228600" progId="Equation.3">
                  <p:embed/>
                  <p:pic>
                    <p:nvPicPr>
                      <p:cNvPr id="172040" name="Object 8"/>
                      <p:cNvPicPr>
                        <a:picLocks noChangeAspect="1" noChangeArrowheads="1"/>
                      </p:cNvPicPr>
                      <p:nvPr/>
                    </p:nvPicPr>
                    <p:blipFill>
                      <a:blip r:embed="rId8"/>
                      <a:srcRect/>
                      <a:stretch>
                        <a:fillRect/>
                      </a:stretch>
                    </p:blipFill>
                    <p:spPr bwMode="auto">
                      <a:xfrm>
                        <a:off x="2443165" y="46132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72041" name="Text Box 9"/>
              <p:cNvSpPr txBox="1">
                <a:spLocks noChangeArrowheads="1"/>
              </p:cNvSpPr>
              <p:nvPr/>
            </p:nvSpPr>
            <p:spPr bwMode="auto">
              <a:xfrm>
                <a:off x="1143000" y="5410202"/>
                <a:ext cx="7101816" cy="64633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en-US" b="1" dirty="0"/>
                  <a:t>Solution: </a:t>
                </a:r>
                <a:r>
                  <a:rPr lang="en-IN" dirty="0"/>
                  <a:t>Since n</a:t>
                </a:r>
                <a:r>
                  <a:rPr lang="en-IN" baseline="30000" dirty="0"/>
                  <a:t>3</a:t>
                </a:r>
                <a:r>
                  <a:rPr lang="en-IN" dirty="0"/>
                  <a:t> = </a:t>
                </a:r>
                <a:r>
                  <a:rPr lang="en-US" altLang="en-US" i="1" dirty="0">
                    <a:latin typeface="Symbol" panose="05050102010706020507" pitchFamily="18" charset="2"/>
                  </a:rPr>
                  <a:t>W </a:t>
                </a:r>
                <a:r>
                  <a:rPr lang="en-IN" dirty="0"/>
                  <a: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𝑛</m:t>
                        </m:r>
                      </m:e>
                      <m:sup>
                        <m:r>
                          <a:rPr lang="en-IN" i="1">
                            <a:latin typeface="Cambria Math" panose="02040503050406030204" pitchFamily="18" charset="0"/>
                          </a:rPr>
                          <m:t>2+</m:t>
                        </m:r>
                        <m:r>
                          <a:rPr lang="en-IN" i="1">
                            <a:latin typeface="Cambria Math" panose="02040503050406030204" pitchFamily="18" charset="0"/>
                            <a:ea typeface="Cambria Math" panose="02040503050406030204" pitchFamily="18" charset="0"/>
                          </a:rPr>
                          <m:t>∈</m:t>
                        </m:r>
                      </m:sup>
                    </m:sSup>
                  </m:oMath>
                </a14:m>
                <a:r>
                  <a:rPr lang="en-IN" dirty="0"/>
                  <a:t>) and 4(n/2)</a:t>
                </a:r>
                <a:r>
                  <a:rPr lang="en-IN" baseline="30000" dirty="0"/>
                  <a:t>3</a:t>
                </a:r>
                <a:r>
                  <a:rPr lang="en-IN" dirty="0"/>
                  <a:t> = 1/2n</a:t>
                </a:r>
                <a:r>
                  <a:rPr lang="en-IN" baseline="30000" dirty="0"/>
                  <a:t>3</a:t>
                </a:r>
                <a:r>
                  <a:rPr lang="en-IN" dirty="0"/>
                  <a:t> &lt;= cn</a:t>
                </a:r>
                <a:r>
                  <a:rPr lang="en-IN" baseline="30000" dirty="0"/>
                  <a:t>3</a:t>
                </a:r>
                <a:r>
                  <a:rPr lang="en-IN" dirty="0"/>
                  <a:t> for some c &lt; 1 we</a:t>
                </a:r>
              </a:p>
              <a:p>
                <a:r>
                  <a:rPr lang="en-IN" dirty="0"/>
                  <a:t>have that T(n) = </a:t>
                </a:r>
                <a:r>
                  <a:rPr lang="en-US" altLang="en-US" i="1" dirty="0">
                    <a:latin typeface="Symbol" panose="05050102010706020507" pitchFamily="18" charset="2"/>
                  </a:rPr>
                  <a:t>Q</a:t>
                </a:r>
                <a:r>
                  <a:rPr lang="en-IN" dirty="0"/>
                  <a:t>(n</a:t>
                </a:r>
                <a:r>
                  <a:rPr lang="en-IN" baseline="30000" dirty="0"/>
                  <a:t>3</a:t>
                </a:r>
                <a:r>
                  <a:rPr lang="en-IN" dirty="0"/>
                  <a:t>).</a:t>
                </a:r>
                <a:endParaRPr lang="en-US" altLang="en-US" dirty="0"/>
              </a:p>
            </p:txBody>
          </p:sp>
        </mc:Choice>
        <mc:Fallback xmlns="">
          <p:sp>
            <p:nvSpPr>
              <p:cNvPr id="172041" name="Text Box 9"/>
              <p:cNvSpPr txBox="1">
                <a:spLocks noRot="1" noChangeAspect="1" noMove="1" noResize="1" noEditPoints="1" noAdjustHandles="1" noChangeArrowheads="1" noChangeShapeType="1" noTextEdit="1"/>
              </p:cNvSpPr>
              <p:nvPr/>
            </p:nvSpPr>
            <p:spPr bwMode="auto">
              <a:xfrm>
                <a:off x="1143000" y="5410200"/>
                <a:ext cx="7101816" cy="646331"/>
              </a:xfrm>
              <a:prstGeom prst="rect">
                <a:avLst/>
              </a:prstGeom>
              <a:blipFill rotWithShape="0">
                <a:blip r:embed="rId9"/>
                <a:stretch>
                  <a:fillRect l="-773" t="-7547" r="-86" b="-132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609480" y="3745080"/>
              <a:ext cx="7992000" cy="2490120"/>
            </p14:xfrm>
          </p:contentPart>
        </mc:Choice>
        <mc:Fallback>
          <p:pic>
            <p:nvPicPr>
              <p:cNvPr id="2" name="Ink 1"/>
              <p:cNvPicPr/>
              <p:nvPr/>
            </p:nvPicPr>
            <p:blipFill>
              <a:blip r:embed="rId11"/>
              <a:stretch>
                <a:fillRect/>
              </a:stretch>
            </p:blipFill>
            <p:spPr>
              <a:xfrm>
                <a:off x="601920" y="3736800"/>
                <a:ext cx="8004960" cy="2505960"/>
              </a:xfrm>
              <a:prstGeom prst="rect">
                <a:avLst/>
              </a:prstGeom>
            </p:spPr>
          </p:pic>
        </mc:Fallback>
      </mc:AlternateContent>
    </p:spTree>
    <p:extLst>
      <p:ext uri="{BB962C8B-B14F-4D97-AF65-F5344CB8AC3E}">
        <p14:creationId xmlns:p14="http://schemas.microsoft.com/office/powerpoint/2010/main" val="192759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2041">
                                            <p:txEl>
                                              <p:pRg st="1" end="1"/>
                                            </p:txEl>
                                          </p:spTgt>
                                        </p:tgtEl>
                                        <p:attrNameLst>
                                          <p:attrName>style.visibility</p:attrName>
                                        </p:attrNameLst>
                                      </p:cBhvr>
                                      <p:to>
                                        <p:strVal val="visible"/>
                                      </p:to>
                                    </p:set>
                                    <p:anim calcmode="lin" valueType="num">
                                      <p:cBhvr additive="base">
                                        <p:cTn id="13" dur="500" fill="hold"/>
                                        <p:tgtEl>
                                          <p:spTgt spid="1720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204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3058"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4</a:t>
            </a:r>
            <a:endParaRPr lang="en-US" altLang="en-US" dirty="0"/>
          </a:p>
        </p:txBody>
      </p:sp>
      <p:graphicFrame>
        <p:nvGraphicFramePr>
          <p:cNvPr id="173060"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2404" name="Equation" r:id="rId3" imgW="2197080" imgH="457200" progId="Equation.3">
                  <p:embed/>
                </p:oleObj>
              </mc:Choice>
              <mc:Fallback>
                <p:oleObj name="Equation" r:id="rId3" imgW="2197080" imgH="457200" progId="Equation.3">
                  <p:embed/>
                  <p:pic>
                    <p:nvPicPr>
                      <p:cNvPr id="173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2405" name="Equation" r:id="rId5" imgW="3568680" imgH="965160" progId="Equation.3">
                  <p:embed/>
                </p:oleObj>
              </mc:Choice>
              <mc:Fallback>
                <p:oleObj name="Equation" r:id="rId5" imgW="3568680" imgH="965160" progId="Equation.3">
                  <p:embed/>
                  <p:pic>
                    <p:nvPicPr>
                      <p:cNvPr id="1730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3" name="Object 7"/>
          <p:cNvGraphicFramePr>
            <a:graphicFrameLocks noChangeAspect="1"/>
          </p:cNvGraphicFramePr>
          <p:nvPr/>
        </p:nvGraphicFramePr>
        <p:xfrm>
          <a:off x="2068513" y="4762500"/>
          <a:ext cx="4322762" cy="571500"/>
        </p:xfrm>
        <a:graphic>
          <a:graphicData uri="http://schemas.openxmlformats.org/presentationml/2006/ole">
            <mc:AlternateContent xmlns:mc="http://schemas.openxmlformats.org/markup-compatibility/2006">
              <mc:Choice xmlns:v="urn:schemas-microsoft-com:vml" Requires="v">
                <p:oleObj spid="_x0000_s12406" name="Equation" r:id="rId7" imgW="1536480" imgH="203040" progId="Equation.3">
                  <p:embed/>
                </p:oleObj>
              </mc:Choice>
              <mc:Fallback>
                <p:oleObj name="Equation" r:id="rId7" imgW="1536480" imgH="203040" progId="Equation.3">
                  <p:embed/>
                  <p:pic>
                    <p:nvPicPr>
                      <p:cNvPr id="1730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8513" y="4762500"/>
                        <a:ext cx="43227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4" name="Text Box 8"/>
          <p:cNvSpPr txBox="1">
            <a:spLocks noChangeArrowheads="1"/>
          </p:cNvSpPr>
          <p:nvPr/>
        </p:nvSpPr>
        <p:spPr bwMode="auto">
          <a:xfrm>
            <a:off x="777877" y="5410200"/>
            <a:ext cx="49019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a=1, so case 2 says T(n) is O(n log</a:t>
            </a:r>
            <a:r>
              <a:rPr lang="en-US" altLang="en-US" baseline="30000"/>
              <a:t>2 </a:t>
            </a:r>
            <a:r>
              <a:rPr lang="en-US" altLang="en-US"/>
              <a:t>n).</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317680" y="3184920"/>
              <a:ext cx="6189480" cy="2605680"/>
            </p14:xfrm>
          </p:contentPart>
        </mc:Choice>
        <mc:Fallback>
          <p:pic>
            <p:nvPicPr>
              <p:cNvPr id="2" name="Ink 1"/>
              <p:cNvPicPr/>
              <p:nvPr/>
            </p:nvPicPr>
            <p:blipFill>
              <a:blip r:embed="rId10"/>
              <a:stretch>
                <a:fillRect/>
              </a:stretch>
            </p:blipFill>
            <p:spPr>
              <a:xfrm>
                <a:off x="2309400" y="3177360"/>
                <a:ext cx="6203520" cy="2621160"/>
              </a:xfrm>
              <a:prstGeom prst="rect">
                <a:avLst/>
              </a:prstGeom>
            </p:spPr>
          </p:pic>
        </mc:Fallback>
      </mc:AlternateContent>
    </p:spTree>
    <p:extLst>
      <p:ext uri="{BB962C8B-B14F-4D97-AF65-F5344CB8AC3E}">
        <p14:creationId xmlns:p14="http://schemas.microsoft.com/office/powerpoint/2010/main" val="131008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4">
                                            <p:txEl>
                                              <p:pRg st="0" end="0"/>
                                            </p:txEl>
                                          </p:spTgt>
                                        </p:tgtEl>
                                        <p:attrNameLst>
                                          <p:attrName>style.visibility</p:attrName>
                                        </p:attrNameLst>
                                      </p:cBhvr>
                                      <p:to>
                                        <p:strVal val="visible"/>
                                      </p:to>
                                    </p:set>
                                    <p:anim calcmode="lin" valueType="num">
                                      <p:cBhvr additive="base">
                                        <p:cTn id="7" dur="500" fill="hold"/>
                                        <p:tgtEl>
                                          <p:spTgt spid="1730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4"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4082"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5</a:t>
            </a:r>
            <a:endParaRPr lang="en-US" altLang="en-US" dirty="0"/>
          </a:p>
        </p:txBody>
      </p:sp>
      <p:graphicFrame>
        <p:nvGraphicFramePr>
          <p:cNvPr id="174084"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3428" name="Equation" r:id="rId4" imgW="2197080" imgH="457200" progId="Equation.3">
                  <p:embed/>
                </p:oleObj>
              </mc:Choice>
              <mc:Fallback>
                <p:oleObj name="Equation" r:id="rId4" imgW="2197080" imgH="457200" progId="Equation.3">
                  <p:embed/>
                  <p:pic>
                    <p:nvPicPr>
                      <p:cNvPr id="1740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86"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3429" name="Equation" r:id="rId6" imgW="3568680" imgH="965160" progId="Equation.3">
                  <p:embed/>
                </p:oleObj>
              </mc:Choice>
              <mc:Fallback>
                <p:oleObj name="Equation" r:id="rId6" imgW="3568680" imgH="965160" progId="Equation.3">
                  <p:embed/>
                  <p:pic>
                    <p:nvPicPr>
                      <p:cNvPr id="17408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87" name="Object 7"/>
          <p:cNvGraphicFramePr>
            <a:graphicFrameLocks noChangeAspect="1"/>
          </p:cNvGraphicFramePr>
          <p:nvPr/>
        </p:nvGraphicFramePr>
        <p:xfrm>
          <a:off x="2193925" y="4762500"/>
          <a:ext cx="4071938" cy="571500"/>
        </p:xfrm>
        <a:graphic>
          <a:graphicData uri="http://schemas.openxmlformats.org/presentationml/2006/ole">
            <mc:AlternateContent xmlns:mc="http://schemas.openxmlformats.org/markup-compatibility/2006">
              <mc:Choice xmlns:v="urn:schemas-microsoft-com:vml" Requires="v">
                <p:oleObj spid="_x0000_s13430" name="Equation" r:id="rId8" imgW="1447560" imgH="203040" progId="Equation.3">
                  <p:embed/>
                </p:oleObj>
              </mc:Choice>
              <mc:Fallback>
                <p:oleObj name="Equation" r:id="rId8" imgW="1447560" imgH="203040" progId="Equation.3">
                  <p:embed/>
                  <p:pic>
                    <p:nvPicPr>
                      <p:cNvPr id="17408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3925" y="4762500"/>
                        <a:ext cx="4071938"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88" name="Text Box 8"/>
          <p:cNvSpPr txBox="1">
            <a:spLocks noChangeArrowheads="1"/>
          </p:cNvSpPr>
          <p:nvPr/>
        </p:nvSpPr>
        <p:spPr bwMode="auto">
          <a:xfrm>
            <a:off x="833438" y="5410200"/>
            <a:ext cx="4823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a=0, so case 3 says T(n) is O(n log</a:t>
            </a:r>
            <a:r>
              <a:rPr lang="en-US" altLang="en-US" baseline="30000"/>
              <a:t> </a:t>
            </a:r>
            <a:r>
              <a:rPr lang="en-US" altLang="en-US"/>
              <a:t>n).</a:t>
            </a:r>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2358360" y="3965040"/>
              <a:ext cx="6619680" cy="1792800"/>
            </p14:xfrm>
          </p:contentPart>
        </mc:Choice>
        <mc:Fallback>
          <p:pic>
            <p:nvPicPr>
              <p:cNvPr id="2" name="Ink 1"/>
              <p:cNvPicPr/>
              <p:nvPr/>
            </p:nvPicPr>
            <p:blipFill>
              <a:blip r:embed="rId11"/>
              <a:stretch>
                <a:fillRect/>
              </a:stretch>
            </p:blipFill>
            <p:spPr>
              <a:xfrm>
                <a:off x="2350080" y="3956400"/>
                <a:ext cx="6636960" cy="1809360"/>
              </a:xfrm>
              <a:prstGeom prst="rect">
                <a:avLst/>
              </a:prstGeom>
            </p:spPr>
          </p:pic>
        </mc:Fallback>
      </mc:AlternateContent>
    </p:spTree>
    <p:extLst>
      <p:ext uri="{BB962C8B-B14F-4D97-AF65-F5344CB8AC3E}">
        <p14:creationId xmlns:p14="http://schemas.microsoft.com/office/powerpoint/2010/main" val="145973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088">
                                            <p:txEl>
                                              <p:pRg st="0" end="0"/>
                                            </p:txEl>
                                          </p:spTgt>
                                        </p:tgtEl>
                                        <p:attrNameLst>
                                          <p:attrName>style.visibility</p:attrName>
                                        </p:attrNameLst>
                                      </p:cBhvr>
                                      <p:to>
                                        <p:strVal val="visible"/>
                                      </p:to>
                                    </p:set>
                                    <p:anim calcmode="lin" valueType="num">
                                      <p:cBhvr additive="base">
                                        <p:cTn id="7" dur="500" fill="hold"/>
                                        <p:tgtEl>
                                          <p:spTgt spid="17408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08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8"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5106"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6</a:t>
            </a:r>
            <a:endParaRPr lang="en-US" altLang="en-US" dirty="0"/>
          </a:p>
        </p:txBody>
      </p:sp>
      <p:graphicFrame>
        <p:nvGraphicFramePr>
          <p:cNvPr id="175108"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4452" name="Equation" r:id="rId3" imgW="2197080" imgH="457200" progId="Equation.3">
                  <p:embed/>
                </p:oleObj>
              </mc:Choice>
              <mc:Fallback>
                <p:oleObj name="Equation" r:id="rId3" imgW="2197080" imgH="457200" progId="Equation.3">
                  <p:embed/>
                  <p:pic>
                    <p:nvPicPr>
                      <p:cNvPr id="1751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0"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4453" name="Equation" r:id="rId5" imgW="3568680" imgH="965160" progId="Equation.3">
                  <p:embed/>
                </p:oleObj>
              </mc:Choice>
              <mc:Fallback>
                <p:oleObj name="Equation" r:id="rId5" imgW="3568680" imgH="965160" progId="Equation.3">
                  <p:embed/>
                  <p:pic>
                    <p:nvPicPr>
                      <p:cNvPr id="1751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1" name="Object 7"/>
          <p:cNvGraphicFramePr>
            <a:graphicFrameLocks noChangeAspect="1"/>
          </p:cNvGraphicFramePr>
          <p:nvPr/>
        </p:nvGraphicFramePr>
        <p:xfrm>
          <a:off x="2443165" y="4727575"/>
          <a:ext cx="3571875" cy="642938"/>
        </p:xfrm>
        <a:graphic>
          <a:graphicData uri="http://schemas.openxmlformats.org/presentationml/2006/ole">
            <mc:AlternateContent xmlns:mc="http://schemas.openxmlformats.org/markup-compatibility/2006">
              <mc:Choice xmlns:v="urn:schemas-microsoft-com:vml" Requires="v">
                <p:oleObj spid="_x0000_s14454" name="Equation" r:id="rId7" imgW="1269720" imgH="228600" progId="Equation.3">
                  <p:embed/>
                </p:oleObj>
              </mc:Choice>
              <mc:Fallback>
                <p:oleObj name="Equation" r:id="rId7" imgW="1269720" imgH="228600" progId="Equation.3">
                  <p:embed/>
                  <p:pic>
                    <p:nvPicPr>
                      <p:cNvPr id="1751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165" y="47275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2" name="Text Box 8"/>
          <p:cNvSpPr txBox="1">
            <a:spLocks noChangeArrowheads="1"/>
          </p:cNvSpPr>
          <p:nvPr/>
        </p:nvSpPr>
        <p:spPr bwMode="auto">
          <a:xfrm>
            <a:off x="1143000" y="5410200"/>
            <a:ext cx="44082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a=3, so case 1 says T(n) is O(n</a:t>
            </a:r>
            <a:r>
              <a:rPr lang="en-US" altLang="en-US" baseline="30000"/>
              <a:t>3</a:t>
            </a:r>
            <a:r>
              <a:rPr lang="en-US" altLang="en-US"/>
              <a:t>).</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701080" y="2903040"/>
              <a:ext cx="6451920" cy="2913120"/>
            </p14:xfrm>
          </p:contentPart>
        </mc:Choice>
        <mc:Fallback>
          <p:pic>
            <p:nvPicPr>
              <p:cNvPr id="2" name="Ink 1"/>
              <p:cNvPicPr/>
              <p:nvPr/>
            </p:nvPicPr>
            <p:blipFill>
              <a:blip r:embed="rId10"/>
              <a:stretch>
                <a:fillRect/>
              </a:stretch>
            </p:blipFill>
            <p:spPr>
              <a:xfrm>
                <a:off x="2693880" y="2896560"/>
                <a:ext cx="6463800" cy="2926080"/>
              </a:xfrm>
              <a:prstGeom prst="rect">
                <a:avLst/>
              </a:prstGeom>
            </p:spPr>
          </p:pic>
        </mc:Fallback>
      </mc:AlternateContent>
    </p:spTree>
    <p:extLst>
      <p:ext uri="{BB962C8B-B14F-4D97-AF65-F5344CB8AC3E}">
        <p14:creationId xmlns:p14="http://schemas.microsoft.com/office/powerpoint/2010/main" val="3235748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112">
                                            <p:txEl>
                                              <p:pRg st="0" end="0"/>
                                            </p:txEl>
                                          </p:spTgt>
                                        </p:tgtEl>
                                        <p:attrNameLst>
                                          <p:attrName>style.visibility</p:attrName>
                                        </p:attrNameLst>
                                      </p:cBhvr>
                                      <p:to>
                                        <p:strVal val="visible"/>
                                      </p:to>
                                    </p:set>
                                    <p:anim calcmode="lin" valueType="num">
                                      <p:cBhvr additive="base">
                                        <p:cTn id="7" dur="500" fill="hold"/>
                                        <p:tgtEl>
                                          <p:spTgt spid="1751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51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2"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6130"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7</a:t>
            </a:r>
            <a:endParaRPr lang="en-US" altLang="en-US" dirty="0"/>
          </a:p>
        </p:txBody>
      </p:sp>
      <p:graphicFrame>
        <p:nvGraphicFramePr>
          <p:cNvPr id="176132"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5476" name="Equation" r:id="rId3" imgW="2197080" imgH="457200" progId="Equation.3">
                  <p:embed/>
                </p:oleObj>
              </mc:Choice>
              <mc:Fallback>
                <p:oleObj name="Equation" r:id="rId3" imgW="2197080" imgH="457200" progId="Equation.3">
                  <p:embed/>
                  <p:pic>
                    <p:nvPicPr>
                      <p:cNvPr id="1761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4"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5477" name="Equation" r:id="rId5" imgW="3568680" imgH="965160" progId="Equation.3">
                  <p:embed/>
                </p:oleObj>
              </mc:Choice>
              <mc:Fallback>
                <p:oleObj name="Equation" r:id="rId5" imgW="3568680" imgH="965160" progId="Equation.3">
                  <p:embed/>
                  <p:pic>
                    <p:nvPicPr>
                      <p:cNvPr id="17613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5" name="Object 7"/>
          <p:cNvGraphicFramePr>
            <a:graphicFrameLocks noChangeAspect="1"/>
          </p:cNvGraphicFramePr>
          <p:nvPr/>
        </p:nvGraphicFramePr>
        <p:xfrm>
          <a:off x="2460625" y="4727575"/>
          <a:ext cx="3536950" cy="642938"/>
        </p:xfrm>
        <a:graphic>
          <a:graphicData uri="http://schemas.openxmlformats.org/presentationml/2006/ole">
            <mc:AlternateContent xmlns:mc="http://schemas.openxmlformats.org/markup-compatibility/2006">
              <mc:Choice xmlns:v="urn:schemas-microsoft-com:vml" Requires="v">
                <p:oleObj spid="_x0000_s15478" name="Equation" r:id="rId7" imgW="1257120" imgH="228600" progId="Equation.3">
                  <p:embed/>
                </p:oleObj>
              </mc:Choice>
              <mc:Fallback>
                <p:oleObj name="Equation" r:id="rId7" imgW="1257120" imgH="228600" progId="Equation.3">
                  <p:embed/>
                  <p:pic>
                    <p:nvPicPr>
                      <p:cNvPr id="17613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625" y="4727575"/>
                        <a:ext cx="35369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6" name="Text Box 8"/>
          <p:cNvSpPr txBox="1">
            <a:spLocks noChangeArrowheads="1"/>
          </p:cNvSpPr>
          <p:nvPr/>
        </p:nvSpPr>
        <p:spPr bwMode="auto">
          <a:xfrm>
            <a:off x="1143000" y="5410200"/>
            <a:ext cx="44082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a=2, so case 3 says T(n) is O(n</a:t>
            </a:r>
            <a:r>
              <a:rPr lang="en-US" altLang="en-US" baseline="30000"/>
              <a:t>3</a:t>
            </a:r>
            <a:r>
              <a:rPr lang="en-US" altLang="en-US"/>
              <a:t>).</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3471120" y="4011480"/>
              <a:ext cx="5298480" cy="1822680"/>
            </p14:xfrm>
          </p:contentPart>
        </mc:Choice>
        <mc:Fallback>
          <p:pic>
            <p:nvPicPr>
              <p:cNvPr id="2" name="Ink 1"/>
              <p:cNvPicPr/>
              <p:nvPr/>
            </p:nvPicPr>
            <p:blipFill>
              <a:blip r:embed="rId10"/>
              <a:stretch>
                <a:fillRect/>
              </a:stretch>
            </p:blipFill>
            <p:spPr>
              <a:xfrm>
                <a:off x="3462120" y="4003560"/>
                <a:ext cx="5315040" cy="1839240"/>
              </a:xfrm>
              <a:prstGeom prst="rect">
                <a:avLst/>
              </a:prstGeom>
            </p:spPr>
          </p:pic>
        </mc:Fallback>
      </mc:AlternateContent>
    </p:spTree>
    <p:extLst>
      <p:ext uri="{BB962C8B-B14F-4D97-AF65-F5344CB8AC3E}">
        <p14:creationId xmlns:p14="http://schemas.microsoft.com/office/powerpoint/2010/main" val="310758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6">
                                            <p:txEl>
                                              <p:pRg st="0" end="0"/>
                                            </p:txEl>
                                          </p:spTgt>
                                        </p:tgtEl>
                                        <p:attrNameLst>
                                          <p:attrName>style.visibility</p:attrName>
                                        </p:attrNameLst>
                                      </p:cBhvr>
                                      <p:to>
                                        <p:strVal val="visible"/>
                                      </p:to>
                                    </p:set>
                                    <p:anim calcmode="lin" valueType="num">
                                      <p:cBhvr additive="base">
                                        <p:cTn id="7" dur="500" fill="hold"/>
                                        <p:tgtEl>
                                          <p:spTgt spid="1761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61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6"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68934619"/>
              </p:ext>
            </p:extLst>
          </p:nvPr>
        </p:nvGraphicFramePr>
        <p:xfrm>
          <a:off x="228600" y="304800"/>
          <a:ext cx="8610600" cy="622909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237274638"/>
                    </a:ext>
                  </a:extLst>
                </a:gridCol>
                <a:gridCol w="8077200">
                  <a:extLst>
                    <a:ext uri="{9D8B030D-6E8A-4147-A177-3AD203B41FA5}">
                      <a16:colId xmlns:a16="http://schemas.microsoft.com/office/drawing/2014/main" val="579848387"/>
                    </a:ext>
                  </a:extLst>
                </a:gridCol>
              </a:tblGrid>
              <a:tr h="55990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Learning</a:t>
                      </a:r>
                      <a:r>
                        <a:rPr lang="en-US" sz="2800" baseline="0" dirty="0" smtClean="0"/>
                        <a:t> Outcomes</a:t>
                      </a:r>
                      <a:endParaRPr lang="en-US" sz="2800" dirty="0" smtClean="0"/>
                    </a:p>
                  </a:txBody>
                  <a:tcPr/>
                </a:tc>
                <a:tc hMerge="1">
                  <a:txBody>
                    <a:bodyPr/>
                    <a:lstStyle/>
                    <a:p>
                      <a:endParaRPr lang="en-IN" dirty="0"/>
                    </a:p>
                  </a:txBody>
                  <a:tcPr/>
                </a:tc>
                <a:extLst>
                  <a:ext uri="{0D108BD9-81ED-4DB2-BD59-A6C34878D82A}">
                    <a16:rowId xmlns:a16="http://schemas.microsoft.com/office/drawing/2014/main" val="2636117179"/>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LO1</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Describe various fundamental data structures, their properties, algorithm design techniques and various means of evaluating algorithms</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681991628"/>
                  </a:ext>
                </a:extLst>
              </a:tr>
              <a:tr h="703105">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LO2</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Demonstrate the ability to evaluate algorithms, to select from a range of possible options, to provide justification for that selection, and to implement the algorithm in a particular context.</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156881277"/>
                  </a:ext>
                </a:extLst>
              </a:tr>
              <a:tr h="77389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LO3</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Solve problems using Algorithms for Linear and Non-Linear Data Structures, Graph algorithms (Shortest Paths Algorithms, Connectivity and Reachability Algorithms, Spanning Trees)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888405805"/>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LO4</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with a practical example, each of the algorithm design strategies (brute-force, greedy, divide-and-conquer, recursive backtracking, and dynamic programming)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01800342"/>
                  </a:ext>
                </a:extLst>
              </a:tr>
              <a:tr h="993623">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LO5</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Use brute-force, greedy, divide-and-conquer, recursive backtracking, and dynamic programming techniques to solve a given algorithm design problem.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548371010"/>
                  </a:ext>
                </a:extLst>
              </a:tr>
              <a:tr h="703105">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LO6</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Relate the real-world problems to known data structures and algorithms leading to the recommend appropriate solutions in representation and implementation.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1059996908"/>
                  </a:ext>
                </a:extLst>
              </a:tr>
              <a:tr h="559902">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LO7</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the significance of NP-completeness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625649063"/>
                  </a:ext>
                </a:extLst>
              </a:tr>
              <a:tr h="55990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LO8</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Classify problems into complexity classes P and NP and to prove hardness of problems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5239308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179160" y="3518280"/>
              <a:ext cx="4098960" cy="2884680"/>
            </p14:xfrm>
          </p:contentPart>
        </mc:Choice>
        <mc:Fallback xmlns="">
          <p:pic>
            <p:nvPicPr>
              <p:cNvPr id="2" name="Ink 1"/>
              <p:cNvPicPr/>
              <p:nvPr/>
            </p:nvPicPr>
            <p:blipFill>
              <a:blip r:embed="rId3"/>
              <a:stretch>
                <a:fillRect/>
              </a:stretch>
            </p:blipFill>
            <p:spPr>
              <a:xfrm>
                <a:off x="3169800" y="3508920"/>
                <a:ext cx="4117680" cy="2903400"/>
              </a:xfrm>
              <a:prstGeom prst="rect">
                <a:avLst/>
              </a:prstGeom>
            </p:spPr>
          </p:pic>
        </mc:Fallback>
      </mc:AlternateContent>
    </p:spTree>
    <p:extLst>
      <p:ext uri="{BB962C8B-B14F-4D97-AF65-F5344CB8AC3E}">
        <p14:creationId xmlns:p14="http://schemas.microsoft.com/office/powerpoint/2010/main" val="7010090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7154"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8</a:t>
            </a:r>
            <a:endParaRPr lang="en-US" altLang="en-US" dirty="0"/>
          </a:p>
        </p:txBody>
      </p:sp>
      <p:graphicFrame>
        <p:nvGraphicFramePr>
          <p:cNvPr id="17715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6500" name="Equation" r:id="rId3" imgW="2197080" imgH="457200" progId="Equation.3">
                  <p:embed/>
                </p:oleObj>
              </mc:Choice>
              <mc:Fallback>
                <p:oleObj name="Equation" r:id="rId3" imgW="2197080" imgH="457200" progId="Equation.3">
                  <p:embed/>
                  <p:pic>
                    <p:nvPicPr>
                      <p:cNvPr id="1771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6501" name="Equation" r:id="rId5" imgW="3568680" imgH="965160" progId="Equation.3">
                  <p:embed/>
                </p:oleObj>
              </mc:Choice>
              <mc:Fallback>
                <p:oleObj name="Equation" r:id="rId5" imgW="3568680" imgH="965160" progId="Equation.3">
                  <p:embed/>
                  <p:pic>
                    <p:nvPicPr>
                      <p:cNvPr id="17715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9" name="Object 7"/>
          <p:cNvGraphicFramePr>
            <a:graphicFrameLocks noChangeAspect="1"/>
          </p:cNvGraphicFramePr>
          <p:nvPr/>
        </p:nvGraphicFramePr>
        <p:xfrm>
          <a:off x="2657475" y="4762500"/>
          <a:ext cx="3143250" cy="571500"/>
        </p:xfrm>
        <a:graphic>
          <a:graphicData uri="http://schemas.openxmlformats.org/presentationml/2006/ole">
            <mc:AlternateContent xmlns:mc="http://schemas.openxmlformats.org/markup-compatibility/2006">
              <mc:Choice xmlns:v="urn:schemas-microsoft-com:vml" Requires="v">
                <p:oleObj spid="_x0000_s16502" name="Equation" r:id="rId7" imgW="1117440" imgH="203040" progId="Equation.3">
                  <p:embed/>
                </p:oleObj>
              </mc:Choice>
              <mc:Fallback>
                <p:oleObj name="Equation" r:id="rId7" imgW="1117440" imgH="203040" progId="Equation.3">
                  <p:embed/>
                  <p:pic>
                    <p:nvPicPr>
                      <p:cNvPr id="17715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475" y="4762500"/>
                        <a:ext cx="31432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0" name="Text Box 8"/>
          <p:cNvSpPr txBox="1">
            <a:spLocks noChangeArrowheads="1"/>
          </p:cNvSpPr>
          <p:nvPr/>
        </p:nvSpPr>
        <p:spPr bwMode="auto">
          <a:xfrm>
            <a:off x="949325" y="5410200"/>
            <a:ext cx="4666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a=0, so case 2 says T(n) is O(log n).</a:t>
            </a:r>
          </a:p>
        </p:txBody>
      </p:sp>
      <p:sp>
        <p:nvSpPr>
          <p:cNvPr id="177161" name="Text Box 9"/>
          <p:cNvSpPr txBox="1">
            <a:spLocks noChangeArrowheads="1"/>
          </p:cNvSpPr>
          <p:nvPr/>
        </p:nvSpPr>
        <p:spPr bwMode="auto">
          <a:xfrm>
            <a:off x="6019802" y="4800600"/>
            <a:ext cx="15834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(binary search)</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518560" y="4545360"/>
              <a:ext cx="4053960" cy="1258200"/>
            </p14:xfrm>
          </p:contentPart>
        </mc:Choice>
        <mc:Fallback>
          <p:pic>
            <p:nvPicPr>
              <p:cNvPr id="2" name="Ink 1"/>
              <p:cNvPicPr/>
              <p:nvPr/>
            </p:nvPicPr>
            <p:blipFill>
              <a:blip r:embed="rId10"/>
              <a:stretch>
                <a:fillRect/>
              </a:stretch>
            </p:blipFill>
            <p:spPr>
              <a:xfrm>
                <a:off x="2512800" y="4537080"/>
                <a:ext cx="4063680" cy="1274400"/>
              </a:xfrm>
              <a:prstGeom prst="rect">
                <a:avLst/>
              </a:prstGeom>
            </p:spPr>
          </p:pic>
        </mc:Fallback>
      </mc:AlternateContent>
    </p:spTree>
    <p:extLst>
      <p:ext uri="{BB962C8B-B14F-4D97-AF65-F5344CB8AC3E}">
        <p14:creationId xmlns:p14="http://schemas.microsoft.com/office/powerpoint/2010/main" val="183832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7160">
                                            <p:txEl>
                                              <p:pRg st="0" end="0"/>
                                            </p:txEl>
                                          </p:spTgt>
                                        </p:tgtEl>
                                        <p:attrNameLst>
                                          <p:attrName>style.visibility</p:attrName>
                                        </p:attrNameLst>
                                      </p:cBhvr>
                                      <p:to>
                                        <p:strVal val="visible"/>
                                      </p:to>
                                    </p:set>
                                    <p:anim calcmode="lin" valueType="num">
                                      <p:cBhvr additive="base">
                                        <p:cTn id="7" dur="500" fill="hold"/>
                                        <p:tgtEl>
                                          <p:spTgt spid="1771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71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0"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8178" name="Rectangle 2"/>
          <p:cNvSpPr>
            <a:spLocks noGrp="1" noChangeArrowheads="1"/>
          </p:cNvSpPr>
          <p:nvPr>
            <p:ph type="title" idx="4294967295"/>
          </p:nvPr>
        </p:nvSpPr>
        <p:spPr>
          <a:xfrm>
            <a:off x="0" y="304800"/>
            <a:ext cx="6858000" cy="1143000"/>
          </a:xfrm>
        </p:spPr>
        <p:txBody>
          <a:bodyPr/>
          <a:lstStyle/>
          <a:p>
            <a:r>
              <a:rPr lang="en-US" altLang="en-US" dirty="0"/>
              <a:t>Master Method, Example </a:t>
            </a:r>
            <a:r>
              <a:rPr lang="en-US" altLang="en-US" dirty="0" smtClean="0"/>
              <a:t>9</a:t>
            </a:r>
            <a:endParaRPr lang="en-US" altLang="en-US" dirty="0"/>
          </a:p>
        </p:txBody>
      </p:sp>
      <p:graphicFrame>
        <p:nvGraphicFramePr>
          <p:cNvPr id="178180"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7524" name="Equation" r:id="rId3" imgW="2197080" imgH="457200" progId="Equation.3">
                  <p:embed/>
                </p:oleObj>
              </mc:Choice>
              <mc:Fallback>
                <p:oleObj name="Equation" r:id="rId3" imgW="2197080" imgH="457200" progId="Equation.3">
                  <p:embed/>
                  <p:pic>
                    <p:nvPicPr>
                      <p:cNvPr id="178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82"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7525" name="Equation" r:id="rId5" imgW="3568680" imgH="965160" progId="Equation.3">
                  <p:embed/>
                </p:oleObj>
              </mc:Choice>
              <mc:Fallback>
                <p:oleObj name="Equation" r:id="rId5" imgW="3568680" imgH="965160" progId="Equation.3">
                  <p:embed/>
                  <p:pic>
                    <p:nvPicPr>
                      <p:cNvPr id="1781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83" name="Object 7"/>
          <p:cNvGraphicFramePr>
            <a:graphicFrameLocks noChangeAspect="1"/>
          </p:cNvGraphicFramePr>
          <p:nvPr/>
        </p:nvGraphicFramePr>
        <p:xfrm>
          <a:off x="1828802" y="4838700"/>
          <a:ext cx="4035425" cy="571500"/>
        </p:xfrm>
        <a:graphic>
          <a:graphicData uri="http://schemas.openxmlformats.org/presentationml/2006/ole">
            <mc:AlternateContent xmlns:mc="http://schemas.openxmlformats.org/markup-compatibility/2006">
              <mc:Choice xmlns:v="urn:schemas-microsoft-com:vml" Requires="v">
                <p:oleObj spid="_x0000_s17526" name="Equation" r:id="rId7" imgW="1434960" imgH="203040" progId="Equation.3">
                  <p:embed/>
                </p:oleObj>
              </mc:Choice>
              <mc:Fallback>
                <p:oleObj name="Equation" r:id="rId7" imgW="1434960" imgH="203040" progId="Equation.3">
                  <p:embed/>
                  <p:pic>
                    <p:nvPicPr>
                      <p:cNvPr id="17818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2" y="4838700"/>
                        <a:ext cx="40354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84" name="Text Box 8"/>
          <p:cNvSpPr txBox="1">
            <a:spLocks noChangeArrowheads="1"/>
          </p:cNvSpPr>
          <p:nvPr/>
        </p:nvSpPr>
        <p:spPr bwMode="auto">
          <a:xfrm>
            <a:off x="1198565" y="5410200"/>
            <a:ext cx="43297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a=1, so case 1 says T(n) is O(n).</a:t>
            </a:r>
          </a:p>
        </p:txBody>
      </p:sp>
      <p:sp>
        <p:nvSpPr>
          <p:cNvPr id="178185" name="Text Box 9"/>
          <p:cNvSpPr txBox="1">
            <a:spLocks noChangeArrowheads="1"/>
          </p:cNvSpPr>
          <p:nvPr/>
        </p:nvSpPr>
        <p:spPr bwMode="auto">
          <a:xfrm>
            <a:off x="6096000" y="4876800"/>
            <a:ext cx="20252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(heap construction)</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913840" y="4268880"/>
              <a:ext cx="5565960" cy="1568880"/>
            </p14:xfrm>
          </p:contentPart>
        </mc:Choice>
        <mc:Fallback>
          <p:pic>
            <p:nvPicPr>
              <p:cNvPr id="2" name="Ink 1"/>
              <p:cNvPicPr/>
              <p:nvPr/>
            </p:nvPicPr>
            <p:blipFill>
              <a:blip r:embed="rId10"/>
              <a:stretch>
                <a:fillRect/>
              </a:stretch>
            </p:blipFill>
            <p:spPr>
              <a:xfrm>
                <a:off x="2904120" y="4258800"/>
                <a:ext cx="5582880" cy="1583280"/>
              </a:xfrm>
              <a:prstGeom prst="rect">
                <a:avLst/>
              </a:prstGeom>
            </p:spPr>
          </p:pic>
        </mc:Fallback>
      </mc:AlternateContent>
    </p:spTree>
    <p:extLst>
      <p:ext uri="{BB962C8B-B14F-4D97-AF65-F5344CB8AC3E}">
        <p14:creationId xmlns:p14="http://schemas.microsoft.com/office/powerpoint/2010/main" val="3219638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8184">
                                            <p:txEl>
                                              <p:pRg st="0" end="0"/>
                                            </p:txEl>
                                          </p:spTgt>
                                        </p:tgtEl>
                                        <p:attrNameLst>
                                          <p:attrName>style.visibility</p:attrName>
                                        </p:attrNameLst>
                                      </p:cBhvr>
                                      <p:to>
                                        <p:strVal val="visible"/>
                                      </p:to>
                                    </p:set>
                                    <p:anim calcmode="lin" valueType="num">
                                      <p:cBhvr additive="base">
                                        <p:cTn id="7" dur="500" fill="hold"/>
                                        <p:tgtEl>
                                          <p:spTgt spid="1781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818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4"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smtClean="0"/>
          </a:p>
          <a:p>
            <a:r>
              <a:rPr lang="en-US" dirty="0" smtClean="0"/>
              <a:t>Proof of correctness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406840" y="4797360"/>
              <a:ext cx="442080" cy="288360"/>
            </p14:xfrm>
          </p:contentPart>
        </mc:Choice>
        <mc:Fallback>
          <p:pic>
            <p:nvPicPr>
              <p:cNvPr id="2" name="Ink 1"/>
              <p:cNvPicPr/>
              <p:nvPr/>
            </p:nvPicPr>
            <p:blipFill>
              <a:blip r:embed="rId3"/>
              <a:stretch>
                <a:fillRect/>
              </a:stretch>
            </p:blipFill>
            <p:spPr>
              <a:xfrm>
                <a:off x="5397840" y="4788360"/>
                <a:ext cx="456840" cy="306720"/>
              </a:xfrm>
              <a:prstGeom prst="rect">
                <a:avLst/>
              </a:prstGeom>
            </p:spPr>
          </p:pic>
        </mc:Fallback>
      </mc:AlternateContent>
    </p:spTree>
    <p:extLst>
      <p:ext uri="{BB962C8B-B14F-4D97-AF65-F5344CB8AC3E}">
        <p14:creationId xmlns:p14="http://schemas.microsoft.com/office/powerpoint/2010/main" val="32623963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smtClean="0"/>
              <a:t>Thank You</a:t>
            </a:r>
          </a:p>
        </p:txBody>
      </p:sp>
    </p:spTree>
    <p:extLst>
      <p:ext uri="{BB962C8B-B14F-4D97-AF65-F5344CB8AC3E}">
        <p14:creationId xmlns:p14="http://schemas.microsoft.com/office/powerpoint/2010/main" val="344704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04800" y="609600"/>
            <a:ext cx="5775325" cy="708025"/>
          </a:xfrm>
          <a:prstGeom prst="rect">
            <a:avLst/>
          </a:prstGeom>
          <a:noFill/>
          <a:ln w="9525">
            <a:noFill/>
            <a:miter lim="800000"/>
            <a:headEnd/>
            <a:tailEnd/>
          </a:ln>
        </p:spPr>
        <p:txBody>
          <a:bodyPr wrap="none">
            <a:spAutoFit/>
          </a:bodyPr>
          <a:lstStyle/>
          <a:p>
            <a:pPr eaLnBrk="1" hangingPunct="1"/>
            <a:r>
              <a:rPr lang="en-US" sz="4000" b="1">
                <a:cs typeface="Arial" pitchFamily="34" charset="0"/>
              </a:rPr>
              <a:t>EVALUATION SCHEME</a:t>
            </a:r>
            <a:endParaRPr lang="en-US" sz="400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56321335"/>
              </p:ext>
            </p:extLst>
          </p:nvPr>
        </p:nvGraphicFramePr>
        <p:xfrm>
          <a:off x="304798" y="1371600"/>
          <a:ext cx="8534401" cy="4939613"/>
        </p:xfrm>
        <a:graphic>
          <a:graphicData uri="http://schemas.openxmlformats.org/drawingml/2006/table">
            <a:tbl>
              <a:tblPr>
                <a:tableStyleId>{5C22544A-7EE6-4342-B048-85BDC9FD1C3A}</a:tableStyleId>
              </a:tblPr>
              <a:tblGrid>
                <a:gridCol w="1295402">
                  <a:extLst>
                    <a:ext uri="{9D8B030D-6E8A-4147-A177-3AD203B41FA5}">
                      <a16:colId xmlns:a16="http://schemas.microsoft.com/office/drawing/2014/main" val="20000"/>
                    </a:ext>
                  </a:extLst>
                </a:gridCol>
                <a:gridCol w="2154203">
                  <a:extLst>
                    <a:ext uri="{9D8B030D-6E8A-4147-A177-3AD203B41FA5}">
                      <a16:colId xmlns:a16="http://schemas.microsoft.com/office/drawing/2014/main" val="20001"/>
                    </a:ext>
                  </a:extLst>
                </a:gridCol>
                <a:gridCol w="1360383">
                  <a:extLst>
                    <a:ext uri="{9D8B030D-6E8A-4147-A177-3AD203B41FA5}">
                      <a16:colId xmlns:a16="http://schemas.microsoft.com/office/drawing/2014/main" val="20002"/>
                    </a:ext>
                  </a:extLst>
                </a:gridCol>
                <a:gridCol w="880750">
                  <a:extLst>
                    <a:ext uri="{9D8B030D-6E8A-4147-A177-3AD203B41FA5}">
                      <a16:colId xmlns:a16="http://schemas.microsoft.com/office/drawing/2014/main" val="20003"/>
                    </a:ext>
                  </a:extLst>
                </a:gridCol>
                <a:gridCol w="1041197">
                  <a:extLst>
                    <a:ext uri="{9D8B030D-6E8A-4147-A177-3AD203B41FA5}">
                      <a16:colId xmlns:a16="http://schemas.microsoft.com/office/drawing/2014/main" val="20004"/>
                    </a:ext>
                  </a:extLst>
                </a:gridCol>
                <a:gridCol w="1802466">
                  <a:extLst>
                    <a:ext uri="{9D8B030D-6E8A-4147-A177-3AD203B41FA5}">
                      <a16:colId xmlns:a16="http://schemas.microsoft.com/office/drawing/2014/main" val="20005"/>
                    </a:ext>
                  </a:extLst>
                </a:gridCol>
              </a:tblGrid>
              <a:tr h="1278836">
                <a:tc>
                  <a:txBody>
                    <a:bodyPr/>
                    <a:lstStyle/>
                    <a:p>
                      <a:pPr marR="44450">
                        <a:lnSpc>
                          <a:spcPct val="115000"/>
                        </a:lnSpc>
                        <a:spcAft>
                          <a:spcPts val="0"/>
                        </a:spcAft>
                      </a:pPr>
                      <a:r>
                        <a:rPr lang="en-US" sz="1600" dirty="0">
                          <a:effectLst/>
                          <a:latin typeface="+mj-lt"/>
                        </a:rPr>
                        <a:t>Evaluation Component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Name</a:t>
                      </a:r>
                      <a:endParaRPr lang="en-IN" sz="1600" dirty="0">
                        <a:effectLst/>
                        <a:latin typeface="+mj-lt"/>
                      </a:endParaRPr>
                    </a:p>
                    <a:p>
                      <a:pPr marR="20955">
                        <a:lnSpc>
                          <a:spcPct val="115000"/>
                        </a:lnSpc>
                        <a:spcAft>
                          <a:spcPts val="0"/>
                        </a:spcAft>
                        <a:tabLst>
                          <a:tab pos="1538605" algn="l"/>
                        </a:tabLst>
                      </a:pPr>
                      <a:r>
                        <a:rPr lang="en-US" sz="1600" dirty="0">
                          <a:effectLst/>
                          <a:latin typeface="+mj-lt"/>
                        </a:rPr>
                        <a:t>(Quiz, Lab, Project, Midterm exam, End semester exam, </a:t>
                      </a:r>
                      <a:r>
                        <a:rPr lang="en-US" sz="1600" dirty="0" err="1">
                          <a:effectLst/>
                          <a:latin typeface="+mj-lt"/>
                        </a:rPr>
                        <a:t>etc</a:t>
                      </a:r>
                      <a:r>
                        <a:rPr lang="en-US"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dirty="0">
                          <a:effectLst/>
                          <a:latin typeface="+mj-lt"/>
                        </a:rPr>
                        <a:t>Type</a:t>
                      </a:r>
                      <a:endParaRPr lang="en-IN" sz="1600" dirty="0">
                        <a:effectLst/>
                        <a:latin typeface="+mj-lt"/>
                      </a:endParaRPr>
                    </a:p>
                    <a:p>
                      <a:pPr marR="40005">
                        <a:lnSpc>
                          <a:spcPct val="115000"/>
                        </a:lnSpc>
                        <a:spcAft>
                          <a:spcPts val="0"/>
                        </a:spcAft>
                        <a:tabLst>
                          <a:tab pos="882650" algn="l"/>
                        </a:tabLst>
                      </a:pPr>
                      <a:r>
                        <a:rPr lang="en-US" sz="1600" dirty="0">
                          <a:effectLst/>
                          <a:latin typeface="+mj-lt"/>
                        </a:rPr>
                        <a:t>(Open book, Closed book, Online, etc.)</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Weight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Duration</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effectLst/>
                          <a:latin typeface="+mj-lt"/>
                        </a:rPr>
                        <a:t>Day, Date, Session, Time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0000"/>
                  </a:ext>
                </a:extLst>
              </a:tr>
              <a:tr h="579782">
                <a:tc>
                  <a:txBody>
                    <a:bodyPr/>
                    <a:lstStyle/>
                    <a:p>
                      <a:pPr marR="44450">
                        <a:lnSpc>
                          <a:spcPct val="115000"/>
                        </a:lnSpc>
                        <a:spcAft>
                          <a:spcPts val="0"/>
                        </a:spcAft>
                      </a:pPr>
                      <a:r>
                        <a:rPr lang="en-US" sz="1600">
                          <a:effectLst/>
                          <a:latin typeface="+mj-lt"/>
                        </a:rPr>
                        <a:t>EC - 1</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 Assignment-I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a:effectLst/>
                          <a:latin typeface="+mj-lt"/>
                        </a:rPr>
                        <a: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September 10-20,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1"/>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October 20-30,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2"/>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Mangal"/>
                        </a:rPr>
                        <a:t>Quiz-III/ Assignment-II</a:t>
                      </a:r>
                      <a:endParaRPr lang="en-IN" sz="1600" dirty="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smtClean="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15000"/>
                        </a:lnSpc>
                        <a:spcAft>
                          <a:spcPts val="0"/>
                        </a:spcAft>
                      </a:pPr>
                      <a:r>
                        <a:rPr lang="en-US" sz="1600">
                          <a:solidFill>
                            <a:srgbClr val="00000A"/>
                          </a:solidFill>
                          <a:effectLst/>
                          <a:latin typeface="+mj-lt"/>
                          <a:cs typeface="Liberation Serif"/>
                        </a:rPr>
                        <a:t>November 10-20, 2020</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3"/>
                  </a:ext>
                </a:extLst>
              </a:tr>
              <a:tr h="929310">
                <a:tc>
                  <a:txBody>
                    <a:bodyPr/>
                    <a:lstStyle/>
                    <a:p>
                      <a:pPr marR="44450">
                        <a:lnSpc>
                          <a:spcPct val="115000"/>
                        </a:lnSpc>
                        <a:spcAft>
                          <a:spcPts val="0"/>
                        </a:spcAft>
                      </a:pPr>
                      <a:r>
                        <a:rPr lang="en-US" sz="1600">
                          <a:effectLst/>
                          <a:latin typeface="+mj-lt"/>
                        </a:rPr>
                        <a:t>EC - 2</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Mid-term Exam</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Closed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dirty="0" smtClean="0">
                          <a:effectLst/>
                          <a:latin typeface="+mj-lt"/>
                        </a:rPr>
                        <a:t>35%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dirty="0">
                          <a:effectLst/>
                          <a:latin typeface="+mj-lt"/>
                        </a:rPr>
                        <a:t>2 hours</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Liberation Serif"/>
                        </a:rPr>
                        <a:t>Saturday, 10/10/2020 (FN) </a:t>
                      </a:r>
                      <a:endParaRPr lang="en-IN" sz="1600">
                        <a:solidFill>
                          <a:srgbClr val="00000A"/>
                        </a:solidFill>
                        <a:effectLst/>
                        <a:latin typeface="+mj-lt"/>
                        <a:cs typeface="Liberation Serif"/>
                      </a:endParaRPr>
                    </a:p>
                    <a:p>
                      <a:pPr>
                        <a:lnSpc>
                          <a:spcPct val="115000"/>
                        </a:lnSpc>
                        <a:spcAft>
                          <a:spcPts val="0"/>
                        </a:spcAft>
                      </a:pPr>
                      <a:r>
                        <a:rPr lang="en-US" sz="1600">
                          <a:solidFill>
                            <a:srgbClr val="00000A"/>
                          </a:solidFill>
                          <a:effectLst/>
                          <a:latin typeface="+mj-lt"/>
                          <a:cs typeface="Liberation Serif"/>
                        </a:rPr>
                        <a:t>10 AM  - 12 Noon</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4"/>
                  </a:ext>
                </a:extLst>
              </a:tr>
              <a:tr h="929310">
                <a:tc>
                  <a:txBody>
                    <a:bodyPr/>
                    <a:lstStyle/>
                    <a:p>
                      <a:pPr marR="44450">
                        <a:lnSpc>
                          <a:spcPct val="115000"/>
                        </a:lnSpc>
                        <a:spcAft>
                          <a:spcPts val="0"/>
                        </a:spcAft>
                      </a:pPr>
                      <a:r>
                        <a:rPr lang="en-US" sz="1600">
                          <a:effectLst/>
                          <a:latin typeface="+mj-lt"/>
                        </a:rPr>
                        <a:t>EC - 3</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a:effectLst/>
                          <a:latin typeface="+mj-lt"/>
                        </a:rPr>
                        <a:t>End Semester Exam</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Open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50%</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3 hours</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Liberation Serif"/>
                        </a:rPr>
                        <a:t>Saturday, 28/11/2020 (FN)</a:t>
                      </a:r>
                      <a:endParaRPr lang="en-IN" sz="1600" dirty="0">
                        <a:solidFill>
                          <a:srgbClr val="00000A"/>
                        </a:solidFill>
                        <a:effectLst/>
                        <a:latin typeface="+mj-lt"/>
                        <a:cs typeface="Liberation Serif"/>
                      </a:endParaRPr>
                    </a:p>
                    <a:p>
                      <a:pPr>
                        <a:lnSpc>
                          <a:spcPct val="115000"/>
                        </a:lnSpc>
                        <a:spcAft>
                          <a:spcPts val="0"/>
                        </a:spcAft>
                      </a:pPr>
                      <a:r>
                        <a:rPr lang="en-US" sz="1600" dirty="0">
                          <a:solidFill>
                            <a:srgbClr val="00000A"/>
                          </a:solidFill>
                          <a:effectLst/>
                          <a:latin typeface="+mj-lt"/>
                          <a:cs typeface="Liberation Serif"/>
                        </a:rPr>
                        <a:t>9 AM – 12 Noon</a:t>
                      </a:r>
                      <a:endParaRPr lang="en-IN" sz="1600" dirty="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200" y="2446560"/>
              <a:ext cx="8778240" cy="3608280"/>
            </p14:xfrm>
          </p:contentPart>
        </mc:Choice>
        <mc:Fallback xmlns="">
          <p:pic>
            <p:nvPicPr>
              <p:cNvPr id="2" name="Ink 1"/>
              <p:cNvPicPr/>
              <p:nvPr/>
            </p:nvPicPr>
            <p:blipFill>
              <a:blip r:embed="rId4"/>
              <a:stretch>
                <a:fillRect/>
              </a:stretch>
            </p:blipFill>
            <p:spPr>
              <a:xfrm>
                <a:off x="213840" y="2437200"/>
                <a:ext cx="8796960" cy="3627000"/>
              </a:xfrm>
              <a:prstGeom prst="rect">
                <a:avLst/>
              </a:prstGeom>
            </p:spPr>
          </p:pic>
        </mc:Fallback>
      </mc:AlternateContent>
    </p:spTree>
    <p:extLst>
      <p:ext uri="{BB962C8B-B14F-4D97-AF65-F5344CB8AC3E}">
        <p14:creationId xmlns:p14="http://schemas.microsoft.com/office/powerpoint/2010/main" val="1831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 y="381000"/>
            <a:ext cx="8841137" cy="63246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16440" y="946440"/>
              <a:ext cx="4081320" cy="5367240"/>
            </p14:xfrm>
          </p:contentPart>
        </mc:Choice>
        <mc:Fallback xmlns="">
          <p:pic>
            <p:nvPicPr>
              <p:cNvPr id="2" name="Ink 1"/>
              <p:cNvPicPr/>
              <p:nvPr/>
            </p:nvPicPr>
            <p:blipFill>
              <a:blip r:embed="rId4"/>
              <a:stretch>
                <a:fillRect/>
              </a:stretch>
            </p:blipFill>
            <p:spPr>
              <a:xfrm>
                <a:off x="2107080" y="937080"/>
                <a:ext cx="4100040" cy="5385960"/>
              </a:xfrm>
              <a:prstGeom prst="rect">
                <a:avLst/>
              </a:prstGeom>
            </p:spPr>
          </p:pic>
        </mc:Fallback>
      </mc:AlternateContent>
    </p:spTree>
    <p:extLst>
      <p:ext uri="{BB962C8B-B14F-4D97-AF65-F5344CB8AC3E}">
        <p14:creationId xmlns:p14="http://schemas.microsoft.com/office/powerpoint/2010/main" val="353883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5115</TotalTime>
  <Words>3523</Words>
  <Application>Microsoft Office PowerPoint</Application>
  <PresentationFormat>On-screen Show (4:3)</PresentationFormat>
  <Paragraphs>752</Paragraphs>
  <Slides>73</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73</vt:i4>
      </vt:variant>
    </vt:vector>
  </HeadingPairs>
  <TitlesOfParts>
    <vt:vector size="91" baseType="lpstr">
      <vt:lpstr>宋体</vt:lpstr>
      <vt:lpstr>Arial</vt:lpstr>
      <vt:lpstr>Calibri</vt:lpstr>
      <vt:lpstr>Cambria Math</vt:lpstr>
      <vt:lpstr>Liberation Serif</vt:lpstr>
      <vt:lpstr>Lohit Hindi</vt:lpstr>
      <vt:lpstr>Mangal</vt:lpstr>
      <vt:lpstr>新細明體</vt:lpstr>
      <vt:lpstr>Symbol</vt:lpstr>
      <vt:lpstr>Tahoma</vt:lpstr>
      <vt:lpstr>Times</vt:lpstr>
      <vt:lpstr>Times New Roman</vt:lpstr>
      <vt:lpstr>WenQuanYi Micro Hei</vt:lpstr>
      <vt:lpstr>Wingdings</vt:lpstr>
      <vt:lpstr>Office Theme</vt:lpstr>
      <vt:lpstr>Equation</vt:lpstr>
      <vt:lpstr>Bitmap Image</vt:lpstr>
      <vt:lpstr>Microsoft Equation 3.0</vt:lpstr>
      <vt:lpstr>Data Structures, Algorithms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Algorithms and it’s Specification</vt:lpstr>
      <vt:lpstr>Algorithms and it’s Specification</vt:lpstr>
      <vt:lpstr>EFFICIENCY OF AN ALGORITHM</vt:lpstr>
      <vt:lpstr>EFFICIENCY OF AN ALGORITHM</vt:lpstr>
      <vt:lpstr>PowerPoint Presentation</vt:lpstr>
      <vt:lpstr>Examples</vt:lpstr>
      <vt:lpstr>Use of Prefix average:</vt:lpstr>
      <vt:lpstr>Example: Normal Way of solving</vt:lpstr>
      <vt:lpstr>Example: Normal Way of solving</vt:lpstr>
      <vt:lpstr>Example: Better Way of solving</vt:lpstr>
      <vt:lpstr>Example: Better Way of solving</vt:lpstr>
      <vt:lpstr>PowerPoint Presentation</vt:lpstr>
      <vt:lpstr>PowerPoint Presentation</vt:lpstr>
      <vt:lpstr>ASYMPTOTIC NOTATIONS</vt:lpstr>
      <vt:lpstr>ASYMPTOTIC NOTATIONS</vt:lpstr>
      <vt:lpstr>ASYMPTOTIC NOTATIONS</vt:lpstr>
      <vt:lpstr>ASYMPTOTIC NOTATIONS</vt:lpstr>
      <vt:lpstr>ASYMPTOTIC NOTATIONS</vt:lpstr>
      <vt:lpstr>Corollary:</vt:lpstr>
      <vt:lpstr>PowerPoint Presentation</vt:lpstr>
      <vt:lpstr>PowerPoint Presentation</vt:lpstr>
      <vt:lpstr>ASYMPTOTIC NOTATIONS</vt:lpstr>
      <vt:lpstr>ASYMPTOTIC NOTATIONS</vt:lpstr>
      <vt:lpstr>ASYMPTOTIC NOTATIONS</vt:lpstr>
      <vt:lpstr>f(n) is not Og(n)</vt:lpstr>
      <vt:lpstr>f(n) is not Og(n)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to solve</vt:lpstr>
      <vt:lpstr>PowerPoint Presentation</vt:lpstr>
      <vt:lpstr>PowerPoint Presentation</vt:lpstr>
      <vt:lpstr>PowerPoint Presentation</vt:lpstr>
      <vt:lpstr>PowerPoint Presentation</vt:lpstr>
      <vt:lpstr>PowerPoint Presentation</vt:lpstr>
      <vt:lpstr>PowerPoint Presentation</vt:lpstr>
      <vt:lpstr>Example</vt:lpstr>
      <vt:lpstr>Recursion-tree Method</vt:lpstr>
      <vt:lpstr>The Recursion Tree</vt:lpstr>
      <vt:lpstr>Guess-and-Test Method</vt:lpstr>
      <vt:lpstr>Guess-and-Test Method, Part 2</vt:lpstr>
      <vt:lpstr>Master Method (Appendix)</vt:lpstr>
      <vt:lpstr>PowerPoint Presentation</vt:lpstr>
      <vt:lpstr>Master Method, Example 1</vt:lpstr>
      <vt:lpstr>Master Method, Example 2</vt:lpstr>
      <vt:lpstr>Master Method, Example 3</vt:lpstr>
      <vt:lpstr>Master Method, Example 4</vt:lpstr>
      <vt:lpstr>Master Method, Example 5</vt:lpstr>
      <vt:lpstr>Master Method, Example 6</vt:lpstr>
      <vt:lpstr>Master Method, Example 7</vt:lpstr>
      <vt:lpstr>Master Method, Example 8</vt:lpstr>
      <vt:lpstr>Master Method, Example 9</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dc:title>
  <dc:creator>Administrator</dc:creator>
  <cp:lastModifiedBy>Admin</cp:lastModifiedBy>
  <cp:revision>302</cp:revision>
  <dcterms:created xsi:type="dcterms:W3CDTF">2006-08-16T00:00:00Z</dcterms:created>
  <dcterms:modified xsi:type="dcterms:W3CDTF">2020-08-29T04:30:37Z</dcterms:modified>
</cp:coreProperties>
</file>